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94"/>
  </p:notesMasterIdLst>
  <p:sldIdLst>
    <p:sldId id="797" r:id="rId2"/>
    <p:sldId id="295" r:id="rId3"/>
    <p:sldId id="658" r:id="rId4"/>
    <p:sldId id="802" r:id="rId5"/>
    <p:sldId id="795" r:id="rId6"/>
    <p:sldId id="713" r:id="rId7"/>
    <p:sldId id="783" r:id="rId8"/>
    <p:sldId id="841" r:id="rId9"/>
    <p:sldId id="842" r:id="rId10"/>
    <p:sldId id="843" r:id="rId11"/>
    <p:sldId id="844" r:id="rId12"/>
    <p:sldId id="813" r:id="rId13"/>
    <p:sldId id="845" r:id="rId14"/>
    <p:sldId id="663" r:id="rId15"/>
    <p:sldId id="256" r:id="rId16"/>
    <p:sldId id="665" r:id="rId17"/>
    <p:sldId id="864" r:id="rId18"/>
    <p:sldId id="257" r:id="rId19"/>
    <p:sldId id="666" r:id="rId20"/>
    <p:sldId id="669" r:id="rId21"/>
    <p:sldId id="865" r:id="rId22"/>
    <p:sldId id="806" r:id="rId23"/>
    <p:sldId id="671" r:id="rId24"/>
    <p:sldId id="672" r:id="rId25"/>
    <p:sldId id="867" r:id="rId26"/>
    <p:sldId id="868" r:id="rId27"/>
    <p:sldId id="659" r:id="rId28"/>
    <p:sldId id="660" r:id="rId29"/>
    <p:sldId id="687" r:id="rId30"/>
    <p:sldId id="686" r:id="rId31"/>
    <p:sldId id="688" r:id="rId32"/>
    <p:sldId id="689" r:id="rId33"/>
    <p:sldId id="690" r:id="rId34"/>
    <p:sldId id="694" r:id="rId35"/>
    <p:sldId id="788" r:id="rId36"/>
    <p:sldId id="789" r:id="rId37"/>
    <p:sldId id="790" r:id="rId38"/>
    <p:sldId id="791" r:id="rId39"/>
    <p:sldId id="792" r:id="rId40"/>
    <p:sldId id="691" r:id="rId41"/>
    <p:sldId id="742" r:id="rId42"/>
    <p:sldId id="880" r:id="rId43"/>
    <p:sldId id="823" r:id="rId44"/>
    <p:sldId id="886" r:id="rId45"/>
    <p:sldId id="881" r:id="rId46"/>
    <p:sldId id="883" r:id="rId47"/>
    <p:sldId id="884" r:id="rId48"/>
    <p:sldId id="260" r:id="rId49"/>
    <p:sldId id="261" r:id="rId50"/>
    <p:sldId id="262" r:id="rId51"/>
    <p:sldId id="263" r:id="rId52"/>
    <p:sldId id="264" r:id="rId53"/>
    <p:sldId id="679" r:id="rId54"/>
    <p:sldId id="885" r:id="rId55"/>
    <p:sldId id="743" r:id="rId56"/>
    <p:sldId id="887" r:id="rId57"/>
    <p:sldId id="888" r:id="rId58"/>
    <p:sldId id="740" r:id="rId59"/>
    <p:sldId id="266" r:id="rId60"/>
    <p:sldId id="270" r:id="rId61"/>
    <p:sldId id="265" r:id="rId62"/>
    <p:sldId id="901" r:id="rId63"/>
    <p:sldId id="902" r:id="rId64"/>
    <p:sldId id="767" r:id="rId65"/>
    <p:sldId id="903" r:id="rId66"/>
    <p:sldId id="904" r:id="rId67"/>
    <p:sldId id="905" r:id="rId68"/>
    <p:sldId id="757" r:id="rId69"/>
    <p:sldId id="758" r:id="rId70"/>
    <p:sldId id="759" r:id="rId71"/>
    <p:sldId id="760" r:id="rId72"/>
    <p:sldId id="761" r:id="rId73"/>
    <p:sldId id="762" r:id="rId74"/>
    <p:sldId id="763" r:id="rId75"/>
    <p:sldId id="764" r:id="rId76"/>
    <p:sldId id="906" r:id="rId77"/>
    <p:sldId id="784" r:id="rId78"/>
    <p:sldId id="878" r:id="rId79"/>
    <p:sldId id="897" r:id="rId80"/>
    <p:sldId id="785" r:id="rId81"/>
    <p:sldId id="879" r:id="rId82"/>
    <p:sldId id="786" r:id="rId83"/>
    <p:sldId id="716" r:id="rId84"/>
    <p:sldId id="898" r:id="rId85"/>
    <p:sldId id="899" r:id="rId86"/>
    <p:sldId id="882" r:id="rId87"/>
    <p:sldId id="768" r:id="rId88"/>
    <p:sldId id="900" r:id="rId89"/>
    <p:sldId id="866" r:id="rId90"/>
    <p:sldId id="876" r:id="rId91"/>
    <p:sldId id="877" r:id="rId92"/>
    <p:sldId id="281"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ïc charpentier" initials="lc" lastIdx="1" clrIdx="0">
    <p:extLst>
      <p:ext uri="{19B8F6BF-5375-455C-9EA6-DF929625EA0E}">
        <p15:presenceInfo xmlns:p15="http://schemas.microsoft.com/office/powerpoint/2012/main" userId="465c2fb053798d17" providerId="Windows Live"/>
      </p:ext>
    </p:extLst>
  </p:cmAuthor>
  <p:cmAuthor id="2" name="Déborah Lozano Corredera" initials="DLC" lastIdx="1" clrIdx="1">
    <p:extLst>
      <p:ext uri="{19B8F6BF-5375-455C-9EA6-DF929625EA0E}">
        <p15:presenceInfo xmlns:p15="http://schemas.microsoft.com/office/powerpoint/2012/main" userId="Déborah Lozano Corredera" providerId="None"/>
      </p:ext>
    </p:extLst>
  </p:cmAuthor>
  <p:cmAuthor id="3" name="Naomi Timmer" initials="NT" lastIdx="1" clrIdx="2">
    <p:extLst>
      <p:ext uri="{19B8F6BF-5375-455C-9EA6-DF929625EA0E}">
        <p15:presenceInfo xmlns:p15="http://schemas.microsoft.com/office/powerpoint/2012/main" userId="S-1-5-21-1596875817-1453621457-2582743451-11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8A4E2"/>
    <a:srgbClr val="454678"/>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187FCC-5D69-4921-A652-5CEB0F0C33EA}" v="74" dt="2024-03-08T16:47:56.76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82996" autoAdjust="0"/>
  </p:normalViewPr>
  <p:slideViewPr>
    <p:cSldViewPr snapToGrid="0">
      <p:cViewPr varScale="1">
        <p:scale>
          <a:sx n="92" d="100"/>
          <a:sy n="92" d="100"/>
        </p:scale>
        <p:origin x="20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immer - H2O People" userId="caf10b2e-df76-474d-aabc-9e7ff97289d2" providerId="ADAL" clId="{37187FCC-5D69-4921-A652-5CEB0F0C33EA}"/>
    <pc:docChg chg="undo custSel addSld delSld modSld sldOrd">
      <pc:chgData name="Naomi Timmer - H2O People" userId="caf10b2e-df76-474d-aabc-9e7ff97289d2" providerId="ADAL" clId="{37187FCC-5D69-4921-A652-5CEB0F0C33EA}" dt="2024-03-08T16:52:22.682" v="1496"/>
      <pc:docMkLst>
        <pc:docMk/>
      </pc:docMkLst>
      <pc:sldChg chg="delDesignElem">
        <pc:chgData name="Naomi Timmer - H2O People" userId="caf10b2e-df76-474d-aabc-9e7ff97289d2" providerId="ADAL" clId="{37187FCC-5D69-4921-A652-5CEB0F0C33EA}" dt="2024-03-08T15:51:48.535" v="343"/>
        <pc:sldMkLst>
          <pc:docMk/>
          <pc:sldMk cId="776861732" sldId="256"/>
        </pc:sldMkLst>
      </pc:sldChg>
      <pc:sldChg chg="addSp delSp modSp mod">
        <pc:chgData name="Naomi Timmer - H2O People" userId="caf10b2e-df76-474d-aabc-9e7ff97289d2" providerId="ADAL" clId="{37187FCC-5D69-4921-A652-5CEB0F0C33EA}" dt="2024-03-08T16:41:30.406" v="1452" actId="478"/>
        <pc:sldMkLst>
          <pc:docMk/>
          <pc:sldMk cId="3527744088" sldId="260"/>
        </pc:sldMkLst>
        <pc:spChg chg="add del mod">
          <ac:chgData name="Naomi Timmer - H2O People" userId="caf10b2e-df76-474d-aabc-9e7ff97289d2" providerId="ADAL" clId="{37187FCC-5D69-4921-A652-5CEB0F0C33EA}" dt="2024-03-08T16:41:30.406" v="1452" actId="478"/>
          <ac:spMkLst>
            <pc:docMk/>
            <pc:sldMk cId="3527744088" sldId="260"/>
            <ac:spMk id="4" creationId="{7B500098-207F-4692-8CC4-97D1AD832660}"/>
          </ac:spMkLst>
        </pc:spChg>
        <pc:picChg chg="del mod">
          <ac:chgData name="Naomi Timmer - H2O People" userId="caf10b2e-df76-474d-aabc-9e7ff97289d2" providerId="ADAL" clId="{37187FCC-5D69-4921-A652-5CEB0F0C33EA}" dt="2024-03-08T16:36:31.883" v="1208" actId="21"/>
          <ac:picMkLst>
            <pc:docMk/>
            <pc:sldMk cId="3527744088" sldId="260"/>
            <ac:picMk id="5" creationId="{8DBEF1C7-8960-4623-5778-E82262FC968E}"/>
          </ac:picMkLst>
        </pc:picChg>
        <pc:picChg chg="add del mod">
          <ac:chgData name="Naomi Timmer - H2O People" userId="caf10b2e-df76-474d-aabc-9e7ff97289d2" providerId="ADAL" clId="{37187FCC-5D69-4921-A652-5CEB0F0C33EA}" dt="2024-03-08T16:36:35.963" v="1210" actId="21"/>
          <ac:picMkLst>
            <pc:docMk/>
            <pc:sldMk cId="3527744088" sldId="260"/>
            <ac:picMk id="7" creationId="{8DBEF1C7-8960-4623-5778-E82262FC968E}"/>
          </ac:picMkLst>
        </pc:picChg>
        <pc:picChg chg="add del mod">
          <ac:chgData name="Naomi Timmer - H2O People" userId="caf10b2e-df76-474d-aabc-9e7ff97289d2" providerId="ADAL" clId="{37187FCC-5D69-4921-A652-5CEB0F0C33EA}" dt="2024-03-08T16:36:52.514" v="1212" actId="478"/>
          <ac:picMkLst>
            <pc:docMk/>
            <pc:sldMk cId="3527744088" sldId="260"/>
            <ac:picMk id="8" creationId="{8DBEF1C7-8960-4623-5778-E82262FC968E}"/>
          </ac:picMkLst>
        </pc:picChg>
      </pc:sldChg>
      <pc:sldChg chg="modSp mod">
        <pc:chgData name="Naomi Timmer - H2O People" userId="caf10b2e-df76-474d-aabc-9e7ff97289d2" providerId="ADAL" clId="{37187FCC-5D69-4921-A652-5CEB0F0C33EA}" dt="2024-03-06T09:33:18.171" v="0" actId="27636"/>
        <pc:sldMkLst>
          <pc:docMk/>
          <pc:sldMk cId="481556263" sldId="264"/>
        </pc:sldMkLst>
        <pc:spChg chg="mod">
          <ac:chgData name="Naomi Timmer - H2O People" userId="caf10b2e-df76-474d-aabc-9e7ff97289d2" providerId="ADAL" clId="{37187FCC-5D69-4921-A652-5CEB0F0C33EA}" dt="2024-03-06T09:33:18.171" v="0" actId="27636"/>
          <ac:spMkLst>
            <pc:docMk/>
            <pc:sldMk cId="481556263" sldId="264"/>
            <ac:spMk id="3" creationId="{04FCD164-08E0-D25F-0349-521414130D82}"/>
          </ac:spMkLst>
        </pc:spChg>
      </pc:sldChg>
      <pc:sldChg chg="del">
        <pc:chgData name="Naomi Timmer - H2O People" userId="caf10b2e-df76-474d-aabc-9e7ff97289d2" providerId="ADAL" clId="{37187FCC-5D69-4921-A652-5CEB0F0C33EA}" dt="2024-03-08T16:47:54.128" v="1473"/>
        <pc:sldMkLst>
          <pc:docMk/>
          <pc:sldMk cId="1986851561" sldId="265"/>
        </pc:sldMkLst>
      </pc:sldChg>
      <pc:sldChg chg="modSp del mod">
        <pc:chgData name="Naomi Timmer - H2O People" userId="caf10b2e-df76-474d-aabc-9e7ff97289d2" providerId="ADAL" clId="{37187FCC-5D69-4921-A652-5CEB0F0C33EA}" dt="2024-03-08T16:47:56.901" v="1474" actId="27636"/>
        <pc:sldMkLst>
          <pc:docMk/>
          <pc:sldMk cId="3738252843" sldId="266"/>
        </pc:sldMkLst>
        <pc:spChg chg="mod">
          <ac:chgData name="Naomi Timmer - H2O People" userId="caf10b2e-df76-474d-aabc-9e7ff97289d2" providerId="ADAL" clId="{37187FCC-5D69-4921-A652-5CEB0F0C33EA}" dt="2024-03-08T16:47:56.901" v="1474" actId="27636"/>
          <ac:spMkLst>
            <pc:docMk/>
            <pc:sldMk cId="3738252843" sldId="266"/>
            <ac:spMk id="10" creationId="{2AC1E44F-1B33-E368-857A-C835E118ACAD}"/>
          </ac:spMkLst>
        </pc:spChg>
      </pc:sldChg>
      <pc:sldChg chg="del">
        <pc:chgData name="Naomi Timmer - H2O People" userId="caf10b2e-df76-474d-aabc-9e7ff97289d2" providerId="ADAL" clId="{37187FCC-5D69-4921-A652-5CEB0F0C33EA}" dt="2024-03-08T16:47:54.128" v="1473"/>
        <pc:sldMkLst>
          <pc:docMk/>
          <pc:sldMk cId="2596797201" sldId="270"/>
        </pc:sldMkLst>
      </pc:sldChg>
      <pc:sldChg chg="del">
        <pc:chgData name="Naomi Timmer - H2O People" userId="caf10b2e-df76-474d-aabc-9e7ff97289d2" providerId="ADAL" clId="{37187FCC-5D69-4921-A652-5CEB0F0C33EA}" dt="2024-03-08T16:48:33.485" v="1475" actId="47"/>
        <pc:sldMkLst>
          <pc:docMk/>
          <pc:sldMk cId="1483011599" sldId="272"/>
        </pc:sldMkLst>
      </pc:sldChg>
      <pc:sldChg chg="addSp delSp modSp mod ord">
        <pc:chgData name="Naomi Timmer - H2O People" userId="caf10b2e-df76-474d-aabc-9e7ff97289d2" providerId="ADAL" clId="{37187FCC-5D69-4921-A652-5CEB0F0C33EA}" dt="2024-03-08T16:25:28.722" v="659" actId="20577"/>
        <pc:sldMkLst>
          <pc:docMk/>
          <pc:sldMk cId="4229933151" sldId="295"/>
        </pc:sldMkLst>
        <pc:spChg chg="del">
          <ac:chgData name="Naomi Timmer - H2O People" userId="caf10b2e-df76-474d-aabc-9e7ff97289d2" providerId="ADAL" clId="{37187FCC-5D69-4921-A652-5CEB0F0C33EA}" dt="2024-03-08T15:41:15.122" v="144" actId="478"/>
          <ac:spMkLst>
            <pc:docMk/>
            <pc:sldMk cId="4229933151" sldId="295"/>
            <ac:spMk id="4" creationId="{00000000-0000-0000-0000-000000000000}"/>
          </ac:spMkLst>
        </pc:spChg>
        <pc:spChg chg="mod">
          <ac:chgData name="Naomi Timmer - H2O People" userId="caf10b2e-df76-474d-aabc-9e7ff97289d2" providerId="ADAL" clId="{37187FCC-5D69-4921-A652-5CEB0F0C33EA}" dt="2024-03-08T16:25:28.722" v="659" actId="20577"/>
          <ac:spMkLst>
            <pc:docMk/>
            <pc:sldMk cId="4229933151" sldId="295"/>
            <ac:spMk id="20" creationId="{00000000-0000-0000-0000-000000000000}"/>
          </ac:spMkLst>
        </pc:spChg>
        <pc:spChg chg="mod">
          <ac:chgData name="Naomi Timmer - H2O People" userId="caf10b2e-df76-474d-aabc-9e7ff97289d2" providerId="ADAL" clId="{37187FCC-5D69-4921-A652-5CEB0F0C33EA}" dt="2024-03-08T15:41:11.437" v="143" actId="1076"/>
          <ac:spMkLst>
            <pc:docMk/>
            <pc:sldMk cId="4229933151" sldId="295"/>
            <ac:spMk id="25" creationId="{00000000-0000-0000-0000-000000000000}"/>
          </ac:spMkLst>
        </pc:spChg>
        <pc:grpChg chg="mod">
          <ac:chgData name="Naomi Timmer - H2O People" userId="caf10b2e-df76-474d-aabc-9e7ff97289d2" providerId="ADAL" clId="{37187FCC-5D69-4921-A652-5CEB0F0C33EA}" dt="2024-03-08T15:54:52.001" v="393" actId="1076"/>
          <ac:grpSpMkLst>
            <pc:docMk/>
            <pc:sldMk cId="4229933151" sldId="295"/>
            <ac:grpSpMk id="19" creationId="{00000000-0000-0000-0000-000000000000}"/>
          </ac:grpSpMkLst>
        </pc:grpChg>
        <pc:graphicFrameChg chg="mod modGraphic">
          <ac:chgData name="Naomi Timmer - H2O People" userId="caf10b2e-df76-474d-aabc-9e7ff97289d2" providerId="ADAL" clId="{37187FCC-5D69-4921-A652-5CEB0F0C33EA}" dt="2024-03-08T15:55:19.008" v="402" actId="1076"/>
          <ac:graphicFrameMkLst>
            <pc:docMk/>
            <pc:sldMk cId="4229933151" sldId="295"/>
            <ac:graphicFrameMk id="26" creationId="{0FA21233-C2CE-417E-8B0A-C816373A5925}"/>
          </ac:graphicFrameMkLst>
        </pc:graphicFrameChg>
        <pc:picChg chg="del">
          <ac:chgData name="Naomi Timmer - H2O People" userId="caf10b2e-df76-474d-aabc-9e7ff97289d2" providerId="ADAL" clId="{37187FCC-5D69-4921-A652-5CEB0F0C33EA}" dt="2024-03-08T15:40:57.018" v="140" actId="478"/>
          <ac:picMkLst>
            <pc:docMk/>
            <pc:sldMk cId="4229933151" sldId="295"/>
            <ac:picMk id="2" creationId="{00000000-0000-0000-0000-000000000000}"/>
          </ac:picMkLst>
        </pc:picChg>
        <pc:picChg chg="add mod">
          <ac:chgData name="Naomi Timmer - H2O People" userId="caf10b2e-df76-474d-aabc-9e7ff97289d2" providerId="ADAL" clId="{37187FCC-5D69-4921-A652-5CEB0F0C33EA}" dt="2024-03-08T15:55:15.560" v="400" actId="1076"/>
          <ac:picMkLst>
            <pc:docMk/>
            <pc:sldMk cId="4229933151" sldId="295"/>
            <ac:picMk id="3" creationId="{A0D663AB-57E1-F1E3-75AF-81F2400AFFEC}"/>
          </ac:picMkLst>
        </pc:picChg>
        <pc:picChg chg="del">
          <ac:chgData name="Naomi Timmer - H2O People" userId="caf10b2e-df76-474d-aabc-9e7ff97289d2" providerId="ADAL" clId="{37187FCC-5D69-4921-A652-5CEB0F0C33EA}" dt="2024-03-08T15:40:52.408" v="135" actId="478"/>
          <ac:picMkLst>
            <pc:docMk/>
            <pc:sldMk cId="4229933151" sldId="295"/>
            <ac:picMk id="5" creationId="{0C5307AB-663D-572D-2C95-5D16C300BD71}"/>
          </ac:picMkLst>
        </pc:picChg>
        <pc:picChg chg="del">
          <ac:chgData name="Naomi Timmer - H2O People" userId="caf10b2e-df76-474d-aabc-9e7ff97289d2" providerId="ADAL" clId="{37187FCC-5D69-4921-A652-5CEB0F0C33EA}" dt="2024-03-08T15:40:53.381" v="136" actId="478"/>
          <ac:picMkLst>
            <pc:docMk/>
            <pc:sldMk cId="4229933151" sldId="295"/>
            <ac:picMk id="6" creationId="{3C324D89-34E1-2945-2C90-033EC410FDF6}"/>
          </ac:picMkLst>
        </pc:picChg>
        <pc:picChg chg="del">
          <ac:chgData name="Naomi Timmer - H2O People" userId="caf10b2e-df76-474d-aabc-9e7ff97289d2" providerId="ADAL" clId="{37187FCC-5D69-4921-A652-5CEB0F0C33EA}" dt="2024-03-08T15:40:53.917" v="137" actId="478"/>
          <ac:picMkLst>
            <pc:docMk/>
            <pc:sldMk cId="4229933151" sldId="295"/>
            <ac:picMk id="9" creationId="{88580126-F366-74CA-BCBA-9F9E052EFEED}"/>
          </ac:picMkLst>
        </pc:picChg>
        <pc:picChg chg="del">
          <ac:chgData name="Naomi Timmer - H2O People" userId="caf10b2e-df76-474d-aabc-9e7ff97289d2" providerId="ADAL" clId="{37187FCC-5D69-4921-A652-5CEB0F0C33EA}" dt="2024-03-08T15:40:54.383" v="138" actId="478"/>
          <ac:picMkLst>
            <pc:docMk/>
            <pc:sldMk cId="4229933151" sldId="295"/>
            <ac:picMk id="11" creationId="{B6674E80-6B35-7CA6-67A0-C52AAFCEC5B9}"/>
          </ac:picMkLst>
        </pc:picChg>
        <pc:picChg chg="mod">
          <ac:chgData name="Naomi Timmer - H2O People" userId="caf10b2e-df76-474d-aabc-9e7ff97289d2" providerId="ADAL" clId="{37187FCC-5D69-4921-A652-5CEB0F0C33EA}" dt="2024-03-08T15:55:28.453" v="404" actId="1076"/>
          <ac:picMkLst>
            <pc:docMk/>
            <pc:sldMk cId="4229933151" sldId="295"/>
            <ac:picMk id="14" creationId="{00000000-0000-0000-0000-000000000000}"/>
          </ac:picMkLst>
        </pc:picChg>
        <pc:picChg chg="mod">
          <ac:chgData name="Naomi Timmer - H2O People" userId="caf10b2e-df76-474d-aabc-9e7ff97289d2" providerId="ADAL" clId="{37187FCC-5D69-4921-A652-5CEB0F0C33EA}" dt="2024-03-08T15:55:23.373" v="403" actId="1076"/>
          <ac:picMkLst>
            <pc:docMk/>
            <pc:sldMk cId="4229933151" sldId="295"/>
            <ac:picMk id="16" creationId="{00000000-0000-0000-0000-000000000000}"/>
          </ac:picMkLst>
        </pc:picChg>
        <pc:picChg chg="del">
          <ac:chgData name="Naomi Timmer - H2O People" userId="caf10b2e-df76-474d-aabc-9e7ff97289d2" providerId="ADAL" clId="{37187FCC-5D69-4921-A652-5CEB0F0C33EA}" dt="2024-03-08T15:40:54.947" v="139" actId="478"/>
          <ac:picMkLst>
            <pc:docMk/>
            <pc:sldMk cId="4229933151" sldId="295"/>
            <ac:picMk id="17" creationId="{A668C6C0-9D5B-87EA-9A47-8FAEC8035F98}"/>
          </ac:picMkLst>
        </pc:picChg>
        <pc:picChg chg="del">
          <ac:chgData name="Naomi Timmer - H2O People" userId="caf10b2e-df76-474d-aabc-9e7ff97289d2" providerId="ADAL" clId="{37187FCC-5D69-4921-A652-5CEB0F0C33EA}" dt="2024-03-08T15:42:42.101" v="177" actId="478"/>
          <ac:picMkLst>
            <pc:docMk/>
            <pc:sldMk cId="4229933151" sldId="295"/>
            <ac:picMk id="18" creationId="{4A5A0CC8-495D-D9FA-4D17-13FCE628CDB8}"/>
          </ac:picMkLst>
        </pc:picChg>
        <pc:picChg chg="mod">
          <ac:chgData name="Naomi Timmer - H2O People" userId="caf10b2e-df76-474d-aabc-9e7ff97289d2" providerId="ADAL" clId="{37187FCC-5D69-4921-A652-5CEB0F0C33EA}" dt="2024-03-08T15:41:07.345" v="142" actId="1076"/>
          <ac:picMkLst>
            <pc:docMk/>
            <pc:sldMk cId="4229933151" sldId="295"/>
            <ac:picMk id="22" creationId="{ECB2B530-2E9F-80B2-6A86-21CCBDCD6065}"/>
          </ac:picMkLst>
        </pc:picChg>
        <pc:picChg chg="mod">
          <ac:chgData name="Naomi Timmer - H2O People" userId="caf10b2e-df76-474d-aabc-9e7ff97289d2" providerId="ADAL" clId="{37187FCC-5D69-4921-A652-5CEB0F0C33EA}" dt="2024-03-08T15:55:03.762" v="395" actId="1076"/>
          <ac:picMkLst>
            <pc:docMk/>
            <pc:sldMk cId="4229933151" sldId="295"/>
            <ac:picMk id="27" creationId="{2732AEFB-2B79-4172-AC31-A24AB688239F}"/>
          </ac:picMkLst>
        </pc:picChg>
        <pc:picChg chg="mod">
          <ac:chgData name="Naomi Timmer - H2O People" userId="caf10b2e-df76-474d-aabc-9e7ff97289d2" providerId="ADAL" clId="{37187FCC-5D69-4921-A652-5CEB0F0C33EA}" dt="2024-03-08T15:55:10.423" v="398" actId="1076"/>
          <ac:picMkLst>
            <pc:docMk/>
            <pc:sldMk cId="4229933151" sldId="295"/>
            <ac:picMk id="28" creationId="{A3B807AD-F4E1-4AC1-9B70-4DD64DD65F90}"/>
          </ac:picMkLst>
        </pc:picChg>
        <pc:picChg chg="mod">
          <ac:chgData name="Naomi Timmer - H2O People" userId="caf10b2e-df76-474d-aabc-9e7ff97289d2" providerId="ADAL" clId="{37187FCC-5D69-4921-A652-5CEB0F0C33EA}" dt="2024-03-08T15:55:07.272" v="396" actId="1076"/>
          <ac:picMkLst>
            <pc:docMk/>
            <pc:sldMk cId="4229933151" sldId="295"/>
            <ac:picMk id="29" creationId="{35FD772F-4BA0-4017-90D0-813FD438A818}"/>
          </ac:picMkLst>
        </pc:picChg>
        <pc:picChg chg="del mod">
          <ac:chgData name="Naomi Timmer - H2O People" userId="caf10b2e-df76-474d-aabc-9e7ff97289d2" providerId="ADAL" clId="{37187FCC-5D69-4921-A652-5CEB0F0C33EA}" dt="2024-03-08T15:44:17.156" v="243" actId="478"/>
          <ac:picMkLst>
            <pc:docMk/>
            <pc:sldMk cId="4229933151" sldId="295"/>
            <ac:picMk id="30" creationId="{EBDE8770-FB97-4EAC-882F-8826B16D1324}"/>
          </ac:picMkLst>
        </pc:picChg>
        <pc:picChg chg="del">
          <ac:chgData name="Naomi Timmer - H2O People" userId="caf10b2e-df76-474d-aabc-9e7ff97289d2" providerId="ADAL" clId="{37187FCC-5D69-4921-A652-5CEB0F0C33EA}" dt="2024-03-08T15:44:07.072" v="242" actId="478"/>
          <ac:picMkLst>
            <pc:docMk/>
            <pc:sldMk cId="4229933151" sldId="295"/>
            <ac:picMk id="31" creationId="{2BC4FE0D-0E3A-4DB8-A9EE-3E75567E3D0A}"/>
          </ac:picMkLst>
        </pc:picChg>
        <pc:picChg chg="del">
          <ac:chgData name="Naomi Timmer - H2O People" userId="caf10b2e-df76-474d-aabc-9e7ff97289d2" providerId="ADAL" clId="{37187FCC-5D69-4921-A652-5CEB0F0C33EA}" dt="2024-03-08T15:44:26.054" v="245" actId="478"/>
          <ac:picMkLst>
            <pc:docMk/>
            <pc:sldMk cId="4229933151" sldId="295"/>
            <ac:picMk id="32" creationId="{3EFE3A5F-DBBA-A4AF-32AE-BA1F557A8E13}"/>
          </ac:picMkLst>
        </pc:picChg>
        <pc:picChg chg="mod">
          <ac:chgData name="Naomi Timmer - H2O People" userId="caf10b2e-df76-474d-aabc-9e7ff97289d2" providerId="ADAL" clId="{37187FCC-5D69-4921-A652-5CEB0F0C33EA}" dt="2024-03-08T15:55:12.781" v="399" actId="1076"/>
          <ac:picMkLst>
            <pc:docMk/>
            <pc:sldMk cId="4229933151" sldId="295"/>
            <ac:picMk id="47" creationId="{B4220200-DF6D-A303-7122-8C76D2151686}"/>
          </ac:picMkLst>
        </pc:picChg>
        <pc:picChg chg="del">
          <ac:chgData name="Naomi Timmer - H2O People" userId="caf10b2e-df76-474d-aabc-9e7ff97289d2" providerId="ADAL" clId="{37187FCC-5D69-4921-A652-5CEB0F0C33EA}" dt="2024-03-08T15:44:04.319" v="241" actId="478"/>
          <ac:picMkLst>
            <pc:docMk/>
            <pc:sldMk cId="4229933151" sldId="295"/>
            <ac:picMk id="48" creationId="{95A9DEC0-110F-6E6F-15CF-5463078B7650}"/>
          </ac:picMkLst>
        </pc:picChg>
        <pc:picChg chg="mod">
          <ac:chgData name="Naomi Timmer - H2O People" userId="caf10b2e-df76-474d-aabc-9e7ff97289d2" providerId="ADAL" clId="{37187FCC-5D69-4921-A652-5CEB0F0C33EA}" dt="2024-03-08T15:55:08.877" v="397" actId="1076"/>
          <ac:picMkLst>
            <pc:docMk/>
            <pc:sldMk cId="4229933151" sldId="295"/>
            <ac:picMk id="49" creationId="{5051EC76-FBFF-81E5-37A9-A7C10CB8A5B4}"/>
          </ac:picMkLst>
        </pc:picChg>
      </pc:sldChg>
      <pc:sldChg chg="addSp delSp modSp mod">
        <pc:chgData name="Naomi Timmer - H2O People" userId="caf10b2e-df76-474d-aabc-9e7ff97289d2" providerId="ADAL" clId="{37187FCC-5D69-4921-A652-5CEB0F0C33EA}" dt="2024-03-08T16:30:51.395" v="992" actId="1076"/>
        <pc:sldMkLst>
          <pc:docMk/>
          <pc:sldMk cId="1104022017" sldId="658"/>
        </pc:sldMkLst>
        <pc:spChg chg="del">
          <ac:chgData name="Naomi Timmer - H2O People" userId="caf10b2e-df76-474d-aabc-9e7ff97289d2" providerId="ADAL" clId="{37187FCC-5D69-4921-A652-5CEB0F0C33EA}" dt="2024-03-08T16:24:55.758" v="648" actId="478"/>
          <ac:spMkLst>
            <pc:docMk/>
            <pc:sldMk cId="1104022017" sldId="658"/>
            <ac:spMk id="3" creationId="{F905FAD2-1017-D94C-DBE8-6D7B35121E89}"/>
          </ac:spMkLst>
        </pc:spChg>
        <pc:spChg chg="mod">
          <ac:chgData name="Naomi Timmer - H2O People" userId="caf10b2e-df76-474d-aabc-9e7ff97289d2" providerId="ADAL" clId="{37187FCC-5D69-4921-A652-5CEB0F0C33EA}" dt="2024-03-08T16:30:51.395" v="992" actId="1076"/>
          <ac:spMkLst>
            <pc:docMk/>
            <pc:sldMk cId="1104022017" sldId="658"/>
            <ac:spMk id="4" creationId="{08506913-30FE-E74F-954B-822E23D1B364}"/>
          </ac:spMkLst>
        </pc:spChg>
        <pc:spChg chg="add del mod">
          <ac:chgData name="Naomi Timmer - H2O People" userId="caf10b2e-df76-474d-aabc-9e7ff97289d2" providerId="ADAL" clId="{37187FCC-5D69-4921-A652-5CEB0F0C33EA}" dt="2024-03-08T16:24:51.549" v="647" actId="478"/>
          <ac:spMkLst>
            <pc:docMk/>
            <pc:sldMk cId="1104022017" sldId="658"/>
            <ac:spMk id="6" creationId="{22DC414F-E8EE-DCB4-519C-BE45B54BCF8B}"/>
          </ac:spMkLst>
        </pc:spChg>
        <pc:spChg chg="add mod">
          <ac:chgData name="Naomi Timmer - H2O People" userId="caf10b2e-df76-474d-aabc-9e7ff97289d2" providerId="ADAL" clId="{37187FCC-5D69-4921-A652-5CEB0F0C33EA}" dt="2024-03-08T16:30:25.039" v="987" actId="255"/>
          <ac:spMkLst>
            <pc:docMk/>
            <pc:sldMk cId="1104022017" sldId="658"/>
            <ac:spMk id="7" creationId="{75B83D3F-15AF-8AC3-D120-B9B4071EC365}"/>
          </ac:spMkLst>
        </pc:spChg>
        <pc:spChg chg="add mod">
          <ac:chgData name="Naomi Timmer - H2O People" userId="caf10b2e-df76-474d-aabc-9e7ff97289d2" providerId="ADAL" clId="{37187FCC-5D69-4921-A652-5CEB0F0C33EA}" dt="2024-03-08T16:30:05.202" v="983" actId="1076"/>
          <ac:spMkLst>
            <pc:docMk/>
            <pc:sldMk cId="1104022017" sldId="658"/>
            <ac:spMk id="10" creationId="{E4182570-5623-8CAD-6C8E-7703850A36CE}"/>
          </ac:spMkLst>
        </pc:spChg>
        <pc:spChg chg="mod">
          <ac:chgData name="Naomi Timmer - H2O People" userId="caf10b2e-df76-474d-aabc-9e7ff97289d2" providerId="ADAL" clId="{37187FCC-5D69-4921-A652-5CEB0F0C33EA}" dt="2024-03-08T16:30:48.070" v="991" actId="1076"/>
          <ac:spMkLst>
            <pc:docMk/>
            <pc:sldMk cId="1104022017" sldId="658"/>
            <ac:spMk id="11" creationId="{00000000-0000-0000-0000-000000000000}"/>
          </ac:spMkLst>
        </pc:spChg>
        <pc:spChg chg="del mod">
          <ac:chgData name="Naomi Timmer - H2O People" userId="caf10b2e-df76-474d-aabc-9e7ff97289d2" providerId="ADAL" clId="{37187FCC-5D69-4921-A652-5CEB0F0C33EA}" dt="2024-03-08T16:24:48.040" v="646" actId="478"/>
          <ac:spMkLst>
            <pc:docMk/>
            <pc:sldMk cId="1104022017" sldId="658"/>
            <ac:spMk id="12" creationId="{00000000-0000-0000-0000-000000000000}"/>
          </ac:spMkLst>
        </pc:spChg>
        <pc:spChg chg="add mod">
          <ac:chgData name="Naomi Timmer - H2O People" userId="caf10b2e-df76-474d-aabc-9e7ff97289d2" providerId="ADAL" clId="{37187FCC-5D69-4921-A652-5CEB0F0C33EA}" dt="2024-03-08T16:30:30.222" v="988" actId="1076"/>
          <ac:spMkLst>
            <pc:docMk/>
            <pc:sldMk cId="1104022017" sldId="658"/>
            <ac:spMk id="14" creationId="{640953D3-B029-63A9-F96A-D2BBD28C62F3}"/>
          </ac:spMkLst>
        </pc:spChg>
        <pc:spChg chg="add mod">
          <ac:chgData name="Naomi Timmer - H2O People" userId="caf10b2e-df76-474d-aabc-9e7ff97289d2" providerId="ADAL" clId="{37187FCC-5D69-4921-A652-5CEB0F0C33EA}" dt="2024-03-08T16:30:37.423" v="990" actId="255"/>
          <ac:spMkLst>
            <pc:docMk/>
            <pc:sldMk cId="1104022017" sldId="658"/>
            <ac:spMk id="15" creationId="{E24E693D-20A1-2F8D-3E4B-8E63711316D4}"/>
          </ac:spMkLst>
        </pc:spChg>
        <pc:grpChg chg="del">
          <ac:chgData name="Naomi Timmer - H2O People" userId="caf10b2e-df76-474d-aabc-9e7ff97289d2" providerId="ADAL" clId="{37187FCC-5D69-4921-A652-5CEB0F0C33EA}" dt="2024-03-08T16:25:38.167" v="660" actId="478"/>
          <ac:grpSpMkLst>
            <pc:docMk/>
            <pc:sldMk cId="1104022017" sldId="658"/>
            <ac:grpSpMk id="2" creationId="{72BE3A69-C8F1-4D3F-B10E-8D10A8457E4D}"/>
          </ac:grpSpMkLst>
        </pc:grpChg>
        <pc:picChg chg="del mod">
          <ac:chgData name="Naomi Timmer - H2O People" userId="caf10b2e-df76-474d-aabc-9e7ff97289d2" providerId="ADAL" clId="{37187FCC-5D69-4921-A652-5CEB0F0C33EA}" dt="2024-03-08T16:25:55.074" v="671" actId="478"/>
          <ac:picMkLst>
            <pc:docMk/>
            <pc:sldMk cId="1104022017" sldId="658"/>
            <ac:picMk id="13" creationId="{F9FF7A0C-4B6A-B54C-9C43-AAB52EA14B9E}"/>
          </ac:picMkLst>
        </pc:picChg>
      </pc:sldChg>
      <pc:sldChg chg="delDesignElem">
        <pc:chgData name="Naomi Timmer - H2O People" userId="caf10b2e-df76-474d-aabc-9e7ff97289d2" providerId="ADAL" clId="{37187FCC-5D69-4921-A652-5CEB0F0C33EA}" dt="2024-03-08T16:20:48.367" v="574"/>
        <pc:sldMkLst>
          <pc:docMk/>
          <pc:sldMk cId="3188489992" sldId="659"/>
        </pc:sldMkLst>
      </pc:sldChg>
      <pc:sldChg chg="del">
        <pc:chgData name="Naomi Timmer - H2O People" userId="caf10b2e-df76-474d-aabc-9e7ff97289d2" providerId="ADAL" clId="{37187FCC-5D69-4921-A652-5CEB0F0C33EA}" dt="2024-03-08T15:50:19.604" v="333" actId="47"/>
        <pc:sldMkLst>
          <pc:docMk/>
          <pc:sldMk cId="20748172" sldId="660"/>
        </pc:sldMkLst>
      </pc:sldChg>
      <pc:sldChg chg="delDesignElem">
        <pc:chgData name="Naomi Timmer - H2O People" userId="caf10b2e-df76-474d-aabc-9e7ff97289d2" providerId="ADAL" clId="{37187FCC-5D69-4921-A652-5CEB0F0C33EA}" dt="2024-03-08T16:20:48.367" v="575"/>
        <pc:sldMkLst>
          <pc:docMk/>
          <pc:sldMk cId="1104551994" sldId="660"/>
        </pc:sldMkLst>
      </pc:sldChg>
      <pc:sldChg chg="del">
        <pc:chgData name="Naomi Timmer - H2O People" userId="caf10b2e-df76-474d-aabc-9e7ff97289d2" providerId="ADAL" clId="{37187FCC-5D69-4921-A652-5CEB0F0C33EA}" dt="2024-03-08T15:50:30.944" v="337" actId="47"/>
        <pc:sldMkLst>
          <pc:docMk/>
          <pc:sldMk cId="591953862" sldId="661"/>
        </pc:sldMkLst>
      </pc:sldChg>
      <pc:sldChg chg="addSp delSp modSp mod delDesignElem">
        <pc:chgData name="Naomi Timmer - H2O People" userId="caf10b2e-df76-474d-aabc-9e7ff97289d2" providerId="ADAL" clId="{37187FCC-5D69-4921-A652-5CEB0F0C33EA}" dt="2024-03-08T15:52:09.069" v="346" actId="478"/>
        <pc:sldMkLst>
          <pc:docMk/>
          <pc:sldMk cId="3320996756" sldId="663"/>
        </pc:sldMkLst>
        <pc:spChg chg="del">
          <ac:chgData name="Naomi Timmer - H2O People" userId="caf10b2e-df76-474d-aabc-9e7ff97289d2" providerId="ADAL" clId="{37187FCC-5D69-4921-A652-5CEB0F0C33EA}" dt="2024-03-08T15:52:06.262" v="345" actId="26606"/>
          <ac:spMkLst>
            <pc:docMk/>
            <pc:sldMk cId="3320996756" sldId="663"/>
            <ac:spMk id="10" creationId="{00000000-0000-0000-0000-000000000000}"/>
          </ac:spMkLst>
        </pc:spChg>
        <pc:grpChg chg="del">
          <ac:chgData name="Naomi Timmer - H2O People" userId="caf10b2e-df76-474d-aabc-9e7ff97289d2" providerId="ADAL" clId="{37187FCC-5D69-4921-A652-5CEB0F0C33EA}" dt="2024-03-08T15:52:09.069" v="346" actId="478"/>
          <ac:grpSpMkLst>
            <pc:docMk/>
            <pc:sldMk cId="3320996756" sldId="663"/>
            <ac:grpSpMk id="2" creationId="{88CA3D96-6B3E-8199-1C33-2522BBDDAC26}"/>
          </ac:grpSpMkLst>
        </pc:grpChg>
        <pc:graphicFrameChg chg="add">
          <ac:chgData name="Naomi Timmer - H2O People" userId="caf10b2e-df76-474d-aabc-9e7ff97289d2" providerId="ADAL" clId="{37187FCC-5D69-4921-A652-5CEB0F0C33EA}" dt="2024-03-08T15:52:06.262" v="345" actId="26606"/>
          <ac:graphicFrameMkLst>
            <pc:docMk/>
            <pc:sldMk cId="3320996756" sldId="663"/>
            <ac:graphicFrameMk id="28" creationId="{93E15FA2-C4FA-FA09-B5B0-78C6C3BB85A2}"/>
          </ac:graphicFrameMkLst>
        </pc:graphicFrameChg>
        <pc:picChg chg="mod">
          <ac:chgData name="Naomi Timmer - H2O People" userId="caf10b2e-df76-474d-aabc-9e7ff97289d2" providerId="ADAL" clId="{37187FCC-5D69-4921-A652-5CEB0F0C33EA}" dt="2024-03-08T15:51:54.137" v="344" actId="1076"/>
          <ac:picMkLst>
            <pc:docMk/>
            <pc:sldMk cId="3320996756" sldId="663"/>
            <ac:picMk id="26" creationId="{D170D326-63D7-F043-8967-8D4C8E5D9063}"/>
          </ac:picMkLst>
        </pc:picChg>
      </pc:sldChg>
      <pc:sldChg chg="addSp modSp mod ord">
        <pc:chgData name="Naomi Timmer - H2O People" userId="caf10b2e-df76-474d-aabc-9e7ff97289d2" providerId="ADAL" clId="{37187FCC-5D69-4921-A652-5CEB0F0C33EA}" dt="2024-03-08T16:16:14.485" v="533" actId="1076"/>
        <pc:sldMkLst>
          <pc:docMk/>
          <pc:sldMk cId="914254599" sldId="671"/>
        </pc:sldMkLst>
        <pc:spChg chg="add mod">
          <ac:chgData name="Naomi Timmer - H2O People" userId="caf10b2e-df76-474d-aabc-9e7ff97289d2" providerId="ADAL" clId="{37187FCC-5D69-4921-A652-5CEB0F0C33EA}" dt="2024-03-08T16:16:14.485" v="533" actId="1076"/>
          <ac:spMkLst>
            <pc:docMk/>
            <pc:sldMk cId="914254599" sldId="671"/>
            <ac:spMk id="3" creationId="{BD722960-4EC1-61C7-23DA-C87CD8F153C0}"/>
          </ac:spMkLst>
        </pc:spChg>
        <pc:picChg chg="mod">
          <ac:chgData name="Naomi Timmer - H2O People" userId="caf10b2e-df76-474d-aabc-9e7ff97289d2" providerId="ADAL" clId="{37187FCC-5D69-4921-A652-5CEB0F0C33EA}" dt="2024-03-08T16:16:10.612" v="532" actId="1076"/>
          <ac:picMkLst>
            <pc:docMk/>
            <pc:sldMk cId="914254599" sldId="671"/>
            <ac:picMk id="12" creationId="{00000000-0000-0000-0000-000000000000}"/>
          </ac:picMkLst>
        </pc:picChg>
      </pc:sldChg>
      <pc:sldChg chg="ord">
        <pc:chgData name="Naomi Timmer - H2O People" userId="caf10b2e-df76-474d-aabc-9e7ff97289d2" providerId="ADAL" clId="{37187FCC-5D69-4921-A652-5CEB0F0C33EA}" dt="2024-03-08T16:14:01.961" v="521"/>
        <pc:sldMkLst>
          <pc:docMk/>
          <pc:sldMk cId="2361920499" sldId="672"/>
        </pc:sldMkLst>
      </pc:sldChg>
      <pc:sldChg chg="delSp modSp mod">
        <pc:chgData name="Naomi Timmer - H2O People" userId="caf10b2e-df76-474d-aabc-9e7ff97289d2" providerId="ADAL" clId="{37187FCC-5D69-4921-A652-5CEB0F0C33EA}" dt="2024-03-08T16:42:36.272" v="1454" actId="478"/>
        <pc:sldMkLst>
          <pc:docMk/>
          <pc:sldMk cId="2645214921" sldId="679"/>
        </pc:sldMkLst>
        <pc:spChg chg="mod">
          <ac:chgData name="Naomi Timmer - H2O People" userId="caf10b2e-df76-474d-aabc-9e7ff97289d2" providerId="ADAL" clId="{37187FCC-5D69-4921-A652-5CEB0F0C33EA}" dt="2024-03-08T16:42:34.222" v="1453" actId="1076"/>
          <ac:spMkLst>
            <pc:docMk/>
            <pc:sldMk cId="2645214921" sldId="679"/>
            <ac:spMk id="4" creationId="{08506913-30FE-E74F-954B-822E23D1B364}"/>
          </ac:spMkLst>
        </pc:spChg>
        <pc:grpChg chg="del">
          <ac:chgData name="Naomi Timmer - H2O People" userId="caf10b2e-df76-474d-aabc-9e7ff97289d2" providerId="ADAL" clId="{37187FCC-5D69-4921-A652-5CEB0F0C33EA}" dt="2024-03-08T16:42:36.272" v="1454" actId="478"/>
          <ac:grpSpMkLst>
            <pc:docMk/>
            <pc:sldMk cId="2645214921" sldId="679"/>
            <ac:grpSpMk id="10" creationId="{30318755-3E7E-A84D-8481-2D7F6E07A294}"/>
          </ac:grpSpMkLst>
        </pc:grpChg>
      </pc:sldChg>
      <pc:sldChg chg="del delDesignElem">
        <pc:chgData name="Naomi Timmer - H2O People" userId="caf10b2e-df76-474d-aabc-9e7ff97289d2" providerId="ADAL" clId="{37187FCC-5D69-4921-A652-5CEB0F0C33EA}" dt="2024-03-08T15:50:45.124" v="341" actId="47"/>
        <pc:sldMkLst>
          <pc:docMk/>
          <pc:sldMk cId="4145864339" sldId="683"/>
        </pc:sldMkLst>
      </pc:sldChg>
      <pc:sldChg chg="del">
        <pc:chgData name="Naomi Timmer - H2O People" userId="caf10b2e-df76-474d-aabc-9e7ff97289d2" providerId="ADAL" clId="{37187FCC-5D69-4921-A652-5CEB0F0C33EA}" dt="2024-03-08T16:22:13.209" v="579" actId="2696"/>
        <pc:sldMkLst>
          <pc:docMk/>
          <pc:sldMk cId="440034294" sldId="696"/>
        </pc:sldMkLst>
      </pc:sldChg>
      <pc:sldChg chg="del">
        <pc:chgData name="Naomi Timmer - H2O People" userId="caf10b2e-df76-474d-aabc-9e7ff97289d2" providerId="ADAL" clId="{37187FCC-5D69-4921-A652-5CEB0F0C33EA}" dt="2024-03-08T16:44:34.301" v="1466" actId="47"/>
        <pc:sldMkLst>
          <pc:docMk/>
          <pc:sldMk cId="3222482945" sldId="696"/>
        </pc:sldMkLst>
      </pc:sldChg>
      <pc:sldChg chg="del">
        <pc:chgData name="Naomi Timmer - H2O People" userId="caf10b2e-df76-474d-aabc-9e7ff97289d2" providerId="ADAL" clId="{37187FCC-5D69-4921-A652-5CEB0F0C33EA}" dt="2024-03-08T16:44:35.272" v="1467" actId="47"/>
        <pc:sldMkLst>
          <pc:docMk/>
          <pc:sldMk cId="101446081" sldId="701"/>
        </pc:sldMkLst>
      </pc:sldChg>
      <pc:sldChg chg="del">
        <pc:chgData name="Naomi Timmer - H2O People" userId="caf10b2e-df76-474d-aabc-9e7ff97289d2" providerId="ADAL" clId="{37187FCC-5D69-4921-A652-5CEB0F0C33EA}" dt="2024-03-08T16:22:13.209" v="579" actId="2696"/>
        <pc:sldMkLst>
          <pc:docMk/>
          <pc:sldMk cId="3337618733" sldId="701"/>
        </pc:sldMkLst>
      </pc:sldChg>
      <pc:sldChg chg="del">
        <pc:chgData name="Naomi Timmer - H2O People" userId="caf10b2e-df76-474d-aabc-9e7ff97289d2" providerId="ADAL" clId="{37187FCC-5D69-4921-A652-5CEB0F0C33EA}" dt="2024-03-08T16:44:36.623" v="1468" actId="47"/>
        <pc:sldMkLst>
          <pc:docMk/>
          <pc:sldMk cId="346979242" sldId="702"/>
        </pc:sldMkLst>
      </pc:sldChg>
      <pc:sldChg chg="del delDesignElem">
        <pc:chgData name="Naomi Timmer - H2O People" userId="caf10b2e-df76-474d-aabc-9e7ff97289d2" providerId="ADAL" clId="{37187FCC-5D69-4921-A652-5CEB0F0C33EA}" dt="2024-03-08T16:22:13.209" v="579" actId="2696"/>
        <pc:sldMkLst>
          <pc:docMk/>
          <pc:sldMk cId="2404567951" sldId="702"/>
        </pc:sldMkLst>
      </pc:sldChg>
      <pc:sldChg chg="del">
        <pc:chgData name="Naomi Timmer - H2O People" userId="caf10b2e-df76-474d-aabc-9e7ff97289d2" providerId="ADAL" clId="{37187FCC-5D69-4921-A652-5CEB0F0C33EA}" dt="2024-03-08T16:44:38.366" v="1469" actId="47"/>
        <pc:sldMkLst>
          <pc:docMk/>
          <pc:sldMk cId="946980561" sldId="717"/>
        </pc:sldMkLst>
      </pc:sldChg>
      <pc:sldChg chg="del delDesignElem">
        <pc:chgData name="Naomi Timmer - H2O People" userId="caf10b2e-df76-474d-aabc-9e7ff97289d2" providerId="ADAL" clId="{37187FCC-5D69-4921-A652-5CEB0F0C33EA}" dt="2024-03-08T16:22:13.209" v="579" actId="2696"/>
        <pc:sldMkLst>
          <pc:docMk/>
          <pc:sldMk cId="2542570454" sldId="717"/>
        </pc:sldMkLst>
      </pc:sldChg>
      <pc:sldChg chg="delDesignElem">
        <pc:chgData name="Naomi Timmer - H2O People" userId="caf10b2e-df76-474d-aabc-9e7ff97289d2" providerId="ADAL" clId="{37187FCC-5D69-4921-A652-5CEB0F0C33EA}" dt="2024-03-08T16:46:01.595" v="1470"/>
        <pc:sldMkLst>
          <pc:docMk/>
          <pc:sldMk cId="3680364853" sldId="740"/>
        </pc:sldMkLst>
      </pc:sldChg>
      <pc:sldChg chg="del">
        <pc:chgData name="Naomi Timmer - H2O People" userId="caf10b2e-df76-474d-aabc-9e7ff97289d2" providerId="ADAL" clId="{37187FCC-5D69-4921-A652-5CEB0F0C33EA}" dt="2024-03-08T16:22:13.209" v="579" actId="2696"/>
        <pc:sldMkLst>
          <pc:docMk/>
          <pc:sldMk cId="0" sldId="743"/>
        </pc:sldMkLst>
      </pc:sldChg>
      <pc:sldChg chg="modSp mod">
        <pc:chgData name="Naomi Timmer - H2O People" userId="caf10b2e-df76-474d-aabc-9e7ff97289d2" providerId="ADAL" clId="{37187FCC-5D69-4921-A652-5CEB0F0C33EA}" dt="2024-03-08T16:43:02.403" v="1459" actId="1076"/>
        <pc:sldMkLst>
          <pc:docMk/>
          <pc:sldMk cId="2916034564" sldId="743"/>
        </pc:sldMkLst>
        <pc:spChg chg="mod">
          <ac:chgData name="Naomi Timmer - H2O People" userId="caf10b2e-df76-474d-aabc-9e7ff97289d2" providerId="ADAL" clId="{37187FCC-5D69-4921-A652-5CEB0F0C33EA}" dt="2024-03-08T16:42:51.300" v="1457" actId="1076"/>
          <ac:spMkLst>
            <pc:docMk/>
            <pc:sldMk cId="2916034564" sldId="743"/>
            <ac:spMk id="2" creationId="{00000000-0000-0000-0000-000000000000}"/>
          </ac:spMkLst>
        </pc:spChg>
        <pc:graphicFrameChg chg="mod">
          <ac:chgData name="Naomi Timmer - H2O People" userId="caf10b2e-df76-474d-aabc-9e7ff97289d2" providerId="ADAL" clId="{37187FCC-5D69-4921-A652-5CEB0F0C33EA}" dt="2024-03-08T16:43:02.403" v="1459" actId="1076"/>
          <ac:graphicFrameMkLst>
            <pc:docMk/>
            <pc:sldMk cId="2916034564" sldId="743"/>
            <ac:graphicFrameMk id="9" creationId="{AC9979F3-47EF-4845-8DB6-1DE81AF1E763}"/>
          </ac:graphicFrameMkLst>
        </pc:graphicFrameChg>
        <pc:picChg chg="mod">
          <ac:chgData name="Naomi Timmer - H2O People" userId="caf10b2e-df76-474d-aabc-9e7ff97289d2" providerId="ADAL" clId="{37187FCC-5D69-4921-A652-5CEB0F0C33EA}" dt="2024-03-08T16:42:46.615" v="1455" actId="1076"/>
          <ac:picMkLst>
            <pc:docMk/>
            <pc:sldMk cId="2916034564" sldId="743"/>
            <ac:picMk id="6" creationId="{043B285A-FAD6-4230-91ED-3946B7741890}"/>
          </ac:picMkLst>
        </pc:picChg>
      </pc:sldChg>
      <pc:sldChg chg="del">
        <pc:chgData name="Naomi Timmer - H2O People" userId="caf10b2e-df76-474d-aabc-9e7ff97289d2" providerId="ADAL" clId="{37187FCC-5D69-4921-A652-5CEB0F0C33EA}" dt="2024-03-08T16:48:42.075" v="1476" actId="47"/>
        <pc:sldMkLst>
          <pc:docMk/>
          <pc:sldMk cId="0" sldId="747"/>
        </pc:sldMkLst>
      </pc:sldChg>
      <pc:sldChg chg="del">
        <pc:chgData name="Naomi Timmer - H2O People" userId="caf10b2e-df76-474d-aabc-9e7ff97289d2" providerId="ADAL" clId="{37187FCC-5D69-4921-A652-5CEB0F0C33EA}" dt="2024-03-08T16:48:42.700" v="1477" actId="47"/>
        <pc:sldMkLst>
          <pc:docMk/>
          <pc:sldMk cId="0" sldId="749"/>
        </pc:sldMkLst>
      </pc:sldChg>
      <pc:sldChg chg="del">
        <pc:chgData name="Naomi Timmer - H2O People" userId="caf10b2e-df76-474d-aabc-9e7ff97289d2" providerId="ADAL" clId="{37187FCC-5D69-4921-A652-5CEB0F0C33EA}" dt="2024-03-08T16:48:43.620" v="1478" actId="47"/>
        <pc:sldMkLst>
          <pc:docMk/>
          <pc:sldMk cId="0" sldId="750"/>
        </pc:sldMkLst>
      </pc:sldChg>
      <pc:sldChg chg="del">
        <pc:chgData name="Naomi Timmer - H2O People" userId="caf10b2e-df76-474d-aabc-9e7ff97289d2" providerId="ADAL" clId="{37187FCC-5D69-4921-A652-5CEB0F0C33EA}" dt="2024-03-08T16:48:45.576" v="1479" actId="47"/>
        <pc:sldMkLst>
          <pc:docMk/>
          <pc:sldMk cId="0" sldId="751"/>
        </pc:sldMkLst>
      </pc:sldChg>
      <pc:sldChg chg="del">
        <pc:chgData name="Naomi Timmer - H2O People" userId="caf10b2e-df76-474d-aabc-9e7ff97289d2" providerId="ADAL" clId="{37187FCC-5D69-4921-A652-5CEB0F0C33EA}" dt="2024-03-08T16:48:51.036" v="1480" actId="47"/>
        <pc:sldMkLst>
          <pc:docMk/>
          <pc:sldMk cId="0" sldId="752"/>
        </pc:sldMkLst>
      </pc:sldChg>
      <pc:sldChg chg="del">
        <pc:chgData name="Naomi Timmer - H2O People" userId="caf10b2e-df76-474d-aabc-9e7ff97289d2" providerId="ADAL" clId="{37187FCC-5D69-4921-A652-5CEB0F0C33EA}" dt="2024-03-08T16:48:52.494" v="1481" actId="47"/>
        <pc:sldMkLst>
          <pc:docMk/>
          <pc:sldMk cId="0" sldId="753"/>
        </pc:sldMkLst>
      </pc:sldChg>
      <pc:sldChg chg="del">
        <pc:chgData name="Naomi Timmer - H2O People" userId="caf10b2e-df76-474d-aabc-9e7ff97289d2" providerId="ADAL" clId="{37187FCC-5D69-4921-A652-5CEB0F0C33EA}" dt="2024-03-08T16:48:53.829" v="1482" actId="47"/>
        <pc:sldMkLst>
          <pc:docMk/>
          <pc:sldMk cId="0" sldId="754"/>
        </pc:sldMkLst>
      </pc:sldChg>
      <pc:sldChg chg="del">
        <pc:chgData name="Naomi Timmer - H2O People" userId="caf10b2e-df76-474d-aabc-9e7ff97289d2" providerId="ADAL" clId="{37187FCC-5D69-4921-A652-5CEB0F0C33EA}" dt="2024-03-08T16:48:54.667" v="1483" actId="47"/>
        <pc:sldMkLst>
          <pc:docMk/>
          <pc:sldMk cId="0" sldId="755"/>
        </pc:sldMkLst>
      </pc:sldChg>
      <pc:sldChg chg="del">
        <pc:chgData name="Naomi Timmer - H2O People" userId="caf10b2e-df76-474d-aabc-9e7ff97289d2" providerId="ADAL" clId="{37187FCC-5D69-4921-A652-5CEB0F0C33EA}" dt="2024-03-08T16:49:04.869" v="1485" actId="47"/>
        <pc:sldMkLst>
          <pc:docMk/>
          <pc:sldMk cId="0" sldId="756"/>
        </pc:sldMkLst>
      </pc:sldChg>
      <pc:sldChg chg="del">
        <pc:chgData name="Naomi Timmer - H2O People" userId="caf10b2e-df76-474d-aabc-9e7ff97289d2" providerId="ADAL" clId="{37187FCC-5D69-4921-A652-5CEB0F0C33EA}" dt="2024-03-08T16:47:54.128" v="1473"/>
        <pc:sldMkLst>
          <pc:docMk/>
          <pc:sldMk cId="2062975111" sldId="767"/>
        </pc:sldMkLst>
      </pc:sldChg>
      <pc:sldChg chg="ord">
        <pc:chgData name="Naomi Timmer - H2O People" userId="caf10b2e-df76-474d-aabc-9e7ff97289d2" providerId="ADAL" clId="{37187FCC-5D69-4921-A652-5CEB0F0C33EA}" dt="2024-03-08T16:52:22.682" v="1496"/>
        <pc:sldMkLst>
          <pc:docMk/>
          <pc:sldMk cId="0" sldId="768"/>
        </pc:sldMkLst>
      </pc:sldChg>
      <pc:sldChg chg="addSp delSp modSp mod">
        <pc:chgData name="Naomi Timmer - H2O People" userId="caf10b2e-df76-474d-aabc-9e7ff97289d2" providerId="ADAL" clId="{37187FCC-5D69-4921-A652-5CEB0F0C33EA}" dt="2024-03-08T16:04:43.903" v="494" actId="478"/>
        <pc:sldMkLst>
          <pc:docMk/>
          <pc:sldMk cId="2428641028" sldId="783"/>
        </pc:sldMkLst>
        <pc:spChg chg="del">
          <ac:chgData name="Naomi Timmer - H2O People" userId="caf10b2e-df76-474d-aabc-9e7ff97289d2" providerId="ADAL" clId="{37187FCC-5D69-4921-A652-5CEB0F0C33EA}" dt="2024-03-08T16:04:43.903" v="494" actId="478"/>
          <ac:spMkLst>
            <pc:docMk/>
            <pc:sldMk cId="2428641028" sldId="783"/>
            <ac:spMk id="4" creationId="{00000000-0000-0000-0000-000000000000}"/>
          </ac:spMkLst>
        </pc:spChg>
        <pc:spChg chg="add mod">
          <ac:chgData name="Naomi Timmer - H2O People" userId="caf10b2e-df76-474d-aabc-9e7ff97289d2" providerId="ADAL" clId="{37187FCC-5D69-4921-A652-5CEB0F0C33EA}" dt="2024-03-08T16:00:49.249" v="464" actId="20577"/>
          <ac:spMkLst>
            <pc:docMk/>
            <pc:sldMk cId="2428641028" sldId="783"/>
            <ac:spMk id="5" creationId="{F9147AF7-74EB-62EC-8B84-AAF8DDCAB2F8}"/>
          </ac:spMkLst>
        </pc:spChg>
        <pc:spChg chg="add mod">
          <ac:chgData name="Naomi Timmer - H2O People" userId="caf10b2e-df76-474d-aabc-9e7ff97289d2" providerId="ADAL" clId="{37187FCC-5D69-4921-A652-5CEB0F0C33EA}" dt="2024-03-08T16:04:08.594" v="489" actId="20577"/>
          <ac:spMkLst>
            <pc:docMk/>
            <pc:sldMk cId="2428641028" sldId="783"/>
            <ac:spMk id="10" creationId="{839D8A9E-B3B5-4DDB-BCFD-4384DC238AE2}"/>
          </ac:spMkLst>
        </pc:spChg>
        <pc:spChg chg="mod">
          <ac:chgData name="Naomi Timmer - H2O People" userId="caf10b2e-df76-474d-aabc-9e7ff97289d2" providerId="ADAL" clId="{37187FCC-5D69-4921-A652-5CEB0F0C33EA}" dt="2024-03-08T15:58:43.781" v="422" actId="1076"/>
          <ac:spMkLst>
            <pc:docMk/>
            <pc:sldMk cId="2428641028" sldId="783"/>
            <ac:spMk id="18" creationId="{21C1D50B-D078-EA5F-E9A0-3242EBB6723A}"/>
          </ac:spMkLst>
        </pc:spChg>
        <pc:spChg chg="mod">
          <ac:chgData name="Naomi Timmer - H2O People" userId="caf10b2e-df76-474d-aabc-9e7ff97289d2" providerId="ADAL" clId="{37187FCC-5D69-4921-A652-5CEB0F0C33EA}" dt="2024-03-08T16:04:32.261" v="491" actId="1076"/>
          <ac:spMkLst>
            <pc:docMk/>
            <pc:sldMk cId="2428641028" sldId="783"/>
            <ac:spMk id="20" creationId="{00000000-0000-0000-0000-000000000000}"/>
          </ac:spMkLst>
        </pc:spChg>
        <pc:spChg chg="mod">
          <ac:chgData name="Naomi Timmer - H2O People" userId="caf10b2e-df76-474d-aabc-9e7ff97289d2" providerId="ADAL" clId="{37187FCC-5D69-4921-A652-5CEB0F0C33EA}" dt="2024-03-08T15:58:49.947" v="424" actId="1076"/>
          <ac:spMkLst>
            <pc:docMk/>
            <pc:sldMk cId="2428641028" sldId="783"/>
            <ac:spMk id="23" creationId="{FE51F2BB-8873-C8FF-7054-D3FF064A30B8}"/>
          </ac:spMkLst>
        </pc:spChg>
        <pc:spChg chg="mod">
          <ac:chgData name="Naomi Timmer - H2O People" userId="caf10b2e-df76-474d-aabc-9e7ff97289d2" providerId="ADAL" clId="{37187FCC-5D69-4921-A652-5CEB0F0C33EA}" dt="2024-03-08T15:58:56.380" v="426" actId="1076"/>
          <ac:spMkLst>
            <pc:docMk/>
            <pc:sldMk cId="2428641028" sldId="783"/>
            <ac:spMk id="24" creationId="{BE24BE92-ACAA-0770-6508-2B261B37780A}"/>
          </ac:spMkLst>
        </pc:spChg>
        <pc:spChg chg="mod">
          <ac:chgData name="Naomi Timmer - H2O People" userId="caf10b2e-df76-474d-aabc-9e7ff97289d2" providerId="ADAL" clId="{37187FCC-5D69-4921-A652-5CEB0F0C33EA}" dt="2024-03-08T16:04:41.294" v="493" actId="1076"/>
          <ac:spMkLst>
            <pc:docMk/>
            <pc:sldMk cId="2428641028" sldId="783"/>
            <ac:spMk id="25" creationId="{00000000-0000-0000-0000-000000000000}"/>
          </ac:spMkLst>
        </pc:spChg>
        <pc:spChg chg="mod">
          <ac:chgData name="Naomi Timmer - H2O People" userId="caf10b2e-df76-474d-aabc-9e7ff97289d2" providerId="ADAL" clId="{37187FCC-5D69-4921-A652-5CEB0F0C33EA}" dt="2024-03-08T15:59:25.041" v="434" actId="20577"/>
          <ac:spMkLst>
            <pc:docMk/>
            <pc:sldMk cId="2428641028" sldId="783"/>
            <ac:spMk id="33" creationId="{EEDC8B77-665B-0211-EB2B-025A0730C48E}"/>
          </ac:spMkLst>
        </pc:spChg>
        <pc:spChg chg="mod">
          <ac:chgData name="Naomi Timmer - H2O People" userId="caf10b2e-df76-474d-aabc-9e7ff97289d2" providerId="ADAL" clId="{37187FCC-5D69-4921-A652-5CEB0F0C33EA}" dt="2024-03-08T15:59:40.569" v="438" actId="20577"/>
          <ac:spMkLst>
            <pc:docMk/>
            <pc:sldMk cId="2428641028" sldId="783"/>
            <ac:spMk id="34" creationId="{BEEB4272-3A0A-25E2-2AC7-B33AE1C52716}"/>
          </ac:spMkLst>
        </pc:spChg>
        <pc:spChg chg="mod">
          <ac:chgData name="Naomi Timmer - H2O People" userId="caf10b2e-df76-474d-aabc-9e7ff97289d2" providerId="ADAL" clId="{37187FCC-5D69-4921-A652-5CEB0F0C33EA}" dt="2024-03-08T16:01:03.403" v="466" actId="1076"/>
          <ac:spMkLst>
            <pc:docMk/>
            <pc:sldMk cId="2428641028" sldId="783"/>
            <ac:spMk id="38" creationId="{D0ED2A0B-236B-4C8F-35EE-72D547AC05E9}"/>
          </ac:spMkLst>
        </pc:spChg>
        <pc:grpChg chg="mod">
          <ac:chgData name="Naomi Timmer - H2O People" userId="caf10b2e-df76-474d-aabc-9e7ff97289d2" providerId="ADAL" clId="{37187FCC-5D69-4921-A652-5CEB0F0C33EA}" dt="2024-03-08T16:00:06.251" v="441" actId="14100"/>
          <ac:grpSpMkLst>
            <pc:docMk/>
            <pc:sldMk cId="2428641028" sldId="783"/>
            <ac:grpSpMk id="19" creationId="{00000000-0000-0000-0000-000000000000}"/>
          </ac:grpSpMkLst>
        </pc:grpChg>
        <pc:picChg chg="del">
          <ac:chgData name="Naomi Timmer - H2O People" userId="caf10b2e-df76-474d-aabc-9e7ff97289d2" providerId="ADAL" clId="{37187FCC-5D69-4921-A652-5CEB0F0C33EA}" dt="2024-03-08T16:04:27.251" v="490" actId="478"/>
          <ac:picMkLst>
            <pc:docMk/>
            <pc:sldMk cId="2428641028" sldId="783"/>
            <ac:picMk id="2" creationId="{00000000-0000-0000-0000-000000000000}"/>
          </ac:picMkLst>
        </pc:picChg>
        <pc:picChg chg="del">
          <ac:chgData name="Naomi Timmer - H2O People" userId="caf10b2e-df76-474d-aabc-9e7ff97289d2" providerId="ADAL" clId="{37187FCC-5D69-4921-A652-5CEB0F0C33EA}" dt="2024-03-08T16:04:35.456" v="492" actId="478"/>
          <ac:picMkLst>
            <pc:docMk/>
            <pc:sldMk cId="2428641028" sldId="783"/>
            <ac:picMk id="3" creationId="{00000000-0000-0000-0000-000000000000}"/>
          </ac:picMkLst>
        </pc:picChg>
        <pc:picChg chg="mod">
          <ac:chgData name="Naomi Timmer - H2O People" userId="caf10b2e-df76-474d-aabc-9e7ff97289d2" providerId="ADAL" clId="{37187FCC-5D69-4921-A652-5CEB0F0C33EA}" dt="2024-03-08T15:58:07.949" v="412" actId="14100"/>
          <ac:picMkLst>
            <pc:docMk/>
            <pc:sldMk cId="2428641028" sldId="783"/>
            <ac:picMk id="7" creationId="{DAC2828E-4AC4-BE74-6609-978CD3B9B2C0}"/>
          </ac:picMkLst>
        </pc:picChg>
        <pc:picChg chg="add mod">
          <ac:chgData name="Naomi Timmer - H2O People" userId="caf10b2e-df76-474d-aabc-9e7ff97289d2" providerId="ADAL" clId="{37187FCC-5D69-4921-A652-5CEB0F0C33EA}" dt="2024-03-08T16:03:46.004" v="472" actId="14100"/>
          <ac:picMkLst>
            <pc:docMk/>
            <pc:sldMk cId="2428641028" sldId="783"/>
            <ac:picMk id="8" creationId="{51B550A5-31D0-CDE3-0A4D-A81F9CE8C93E}"/>
          </ac:picMkLst>
        </pc:picChg>
        <pc:picChg chg="mod">
          <ac:chgData name="Naomi Timmer - H2O People" userId="caf10b2e-df76-474d-aabc-9e7ff97289d2" providerId="ADAL" clId="{37187FCC-5D69-4921-A652-5CEB0F0C33EA}" dt="2024-03-08T15:58:15.713" v="415" actId="1076"/>
          <ac:picMkLst>
            <pc:docMk/>
            <pc:sldMk cId="2428641028" sldId="783"/>
            <ac:picMk id="9" creationId="{E7F9C864-CA8B-DF50-E573-272A377312E7}"/>
          </ac:picMkLst>
        </pc:picChg>
        <pc:picChg chg="mod">
          <ac:chgData name="Naomi Timmer - H2O People" userId="caf10b2e-df76-474d-aabc-9e7ff97289d2" providerId="ADAL" clId="{37187FCC-5D69-4921-A652-5CEB0F0C33EA}" dt="2024-03-08T15:59:01.444" v="427" actId="14100"/>
          <ac:picMkLst>
            <pc:docMk/>
            <pc:sldMk cId="2428641028" sldId="783"/>
            <ac:picMk id="11" creationId="{02E53297-63A1-C5D4-CD01-8E9C6218FE35}"/>
          </ac:picMkLst>
        </pc:picChg>
        <pc:picChg chg="mod">
          <ac:chgData name="Naomi Timmer - H2O People" userId="caf10b2e-df76-474d-aabc-9e7ff97289d2" providerId="ADAL" clId="{37187FCC-5D69-4921-A652-5CEB0F0C33EA}" dt="2024-03-08T15:59:13.196" v="429" actId="1076"/>
          <ac:picMkLst>
            <pc:docMk/>
            <pc:sldMk cId="2428641028" sldId="783"/>
            <ac:picMk id="13" creationId="{A4CD2A8C-C6D8-AF74-9772-FB1D847FDCD1}"/>
          </ac:picMkLst>
        </pc:picChg>
        <pc:picChg chg="mod">
          <ac:chgData name="Naomi Timmer - H2O People" userId="caf10b2e-df76-474d-aabc-9e7ff97289d2" providerId="ADAL" clId="{37187FCC-5D69-4921-A652-5CEB0F0C33EA}" dt="2024-03-08T15:59:33.993" v="436" actId="1076"/>
          <ac:picMkLst>
            <pc:docMk/>
            <pc:sldMk cId="2428641028" sldId="783"/>
            <ac:picMk id="17" creationId="{ABEAEDB9-6552-5892-EC25-9DE38B08D37B}"/>
          </ac:picMkLst>
        </pc:picChg>
        <pc:picChg chg="mod">
          <ac:chgData name="Naomi Timmer - H2O People" userId="caf10b2e-df76-474d-aabc-9e7ff97289d2" providerId="ADAL" clId="{37187FCC-5D69-4921-A652-5CEB0F0C33EA}" dt="2024-03-08T16:00:13.764" v="443" actId="1076"/>
          <ac:picMkLst>
            <pc:docMk/>
            <pc:sldMk cId="2428641028" sldId="783"/>
            <ac:picMk id="36" creationId="{2C22D559-E6C3-CA3D-8D8D-5614C12DF459}"/>
          </ac:picMkLst>
        </pc:picChg>
        <pc:picChg chg="mod">
          <ac:chgData name="Naomi Timmer - H2O People" userId="caf10b2e-df76-474d-aabc-9e7ff97289d2" providerId="ADAL" clId="{37187FCC-5D69-4921-A652-5CEB0F0C33EA}" dt="2024-03-08T16:00:08.973" v="442" actId="1076"/>
          <ac:picMkLst>
            <pc:docMk/>
            <pc:sldMk cId="2428641028" sldId="783"/>
            <ac:picMk id="37" creationId="{FF0A83EC-F284-1BA9-8C4F-0D82C19E0C2B}"/>
          </ac:picMkLst>
        </pc:picChg>
      </pc:sldChg>
      <pc:sldChg chg="ord">
        <pc:chgData name="Naomi Timmer - H2O People" userId="caf10b2e-df76-474d-aabc-9e7ff97289d2" providerId="ADAL" clId="{37187FCC-5D69-4921-A652-5CEB0F0C33EA}" dt="2024-03-08T16:51:28.293" v="1492"/>
        <pc:sldMkLst>
          <pc:docMk/>
          <pc:sldMk cId="180793029" sldId="784"/>
        </pc:sldMkLst>
      </pc:sldChg>
      <pc:sldChg chg="del">
        <pc:chgData name="Naomi Timmer - H2O People" userId="caf10b2e-df76-474d-aabc-9e7ff97289d2" providerId="ADAL" clId="{37187FCC-5D69-4921-A652-5CEB0F0C33EA}" dt="2024-03-08T15:49:22.570" v="304" actId="47"/>
        <pc:sldMkLst>
          <pc:docMk/>
          <pc:sldMk cId="4130683343" sldId="788"/>
        </pc:sldMkLst>
      </pc:sldChg>
      <pc:sldChg chg="delSp modSp mod">
        <pc:chgData name="Naomi Timmer - H2O People" userId="caf10b2e-df76-474d-aabc-9e7ff97289d2" providerId="ADAL" clId="{37187FCC-5D69-4921-A652-5CEB0F0C33EA}" dt="2024-03-08T15:40:16.943" v="132" actId="1076"/>
        <pc:sldMkLst>
          <pc:docMk/>
          <pc:sldMk cId="1292816004" sldId="795"/>
        </pc:sldMkLst>
        <pc:spChg chg="mod">
          <ac:chgData name="Naomi Timmer - H2O People" userId="caf10b2e-df76-474d-aabc-9e7ff97289d2" providerId="ADAL" clId="{37187FCC-5D69-4921-A652-5CEB0F0C33EA}" dt="2024-03-08T15:39:49.644" v="125" actId="1076"/>
          <ac:spMkLst>
            <pc:docMk/>
            <pc:sldMk cId="1292816004" sldId="795"/>
            <ac:spMk id="4" creationId="{08506913-30FE-E74F-954B-822E23D1B364}"/>
          </ac:spMkLst>
        </pc:spChg>
        <pc:grpChg chg="del">
          <ac:chgData name="Naomi Timmer - H2O People" userId="caf10b2e-df76-474d-aabc-9e7ff97289d2" providerId="ADAL" clId="{37187FCC-5D69-4921-A652-5CEB0F0C33EA}" dt="2024-03-08T15:39:53.943" v="126" actId="478"/>
          <ac:grpSpMkLst>
            <pc:docMk/>
            <pc:sldMk cId="1292816004" sldId="795"/>
            <ac:grpSpMk id="11" creationId="{27C21877-3818-DB48-9D74-698FA39BD8F1}"/>
          </ac:grpSpMkLst>
        </pc:grpChg>
        <pc:graphicFrameChg chg="mod">
          <ac:chgData name="Naomi Timmer - H2O People" userId="caf10b2e-df76-474d-aabc-9e7ff97289d2" providerId="ADAL" clId="{37187FCC-5D69-4921-A652-5CEB0F0C33EA}" dt="2024-03-08T15:40:16.943" v="132" actId="1076"/>
          <ac:graphicFrameMkLst>
            <pc:docMk/>
            <pc:sldMk cId="1292816004" sldId="795"/>
            <ac:graphicFrameMk id="16" creationId="{E0712271-DFAF-4DFE-A158-FC83CEAEEA02}"/>
          </ac:graphicFrameMkLst>
        </pc:graphicFrameChg>
        <pc:picChg chg="mod">
          <ac:chgData name="Naomi Timmer - H2O People" userId="caf10b2e-df76-474d-aabc-9e7ff97289d2" providerId="ADAL" clId="{37187FCC-5D69-4921-A652-5CEB0F0C33EA}" dt="2024-03-08T15:39:57.034" v="127" actId="1076"/>
          <ac:picMkLst>
            <pc:docMk/>
            <pc:sldMk cId="1292816004" sldId="795"/>
            <ac:picMk id="14" creationId="{8390AA05-F0E1-7F41-BB38-5429DE8DF2FE}"/>
          </ac:picMkLst>
        </pc:picChg>
      </pc:sldChg>
      <pc:sldChg chg="modSp mod">
        <pc:chgData name="Naomi Timmer - H2O People" userId="caf10b2e-df76-474d-aabc-9e7ff97289d2" providerId="ADAL" clId="{37187FCC-5D69-4921-A652-5CEB0F0C33EA}" dt="2024-03-08T15:35:46.267" v="46" actId="114"/>
        <pc:sldMkLst>
          <pc:docMk/>
          <pc:sldMk cId="109857222" sldId="797"/>
        </pc:sldMkLst>
        <pc:spChg chg="mod">
          <ac:chgData name="Naomi Timmer - H2O People" userId="caf10b2e-df76-474d-aabc-9e7ff97289d2" providerId="ADAL" clId="{37187FCC-5D69-4921-A652-5CEB0F0C33EA}" dt="2024-03-08T15:35:46.267" v="46" actId="114"/>
          <ac:spMkLst>
            <pc:docMk/>
            <pc:sldMk cId="109857222" sldId="797"/>
            <ac:spMk id="5" creationId="{69D103D9-D4D5-B6B9-2A93-FED7CB821E74}"/>
          </ac:spMkLst>
        </pc:spChg>
        <pc:spChg chg="mod">
          <ac:chgData name="Naomi Timmer - H2O People" userId="caf10b2e-df76-474d-aabc-9e7ff97289d2" providerId="ADAL" clId="{37187FCC-5D69-4921-A652-5CEB0F0C33EA}" dt="2024-03-08T15:35:39.339" v="45" actId="20577"/>
          <ac:spMkLst>
            <pc:docMk/>
            <pc:sldMk cId="109857222" sldId="797"/>
            <ac:spMk id="7" creationId="{CF67F168-2A44-F7F2-E0CB-DCD571B0C5AB}"/>
          </ac:spMkLst>
        </pc:spChg>
      </pc:sldChg>
      <pc:sldChg chg="del">
        <pc:chgData name="Naomi Timmer - H2O People" userId="caf10b2e-df76-474d-aabc-9e7ff97289d2" providerId="ADAL" clId="{37187FCC-5D69-4921-A652-5CEB0F0C33EA}" dt="2024-03-08T15:39:20.616" v="123" actId="47"/>
        <pc:sldMkLst>
          <pc:docMk/>
          <pc:sldMk cId="2691111086" sldId="799"/>
        </pc:sldMkLst>
      </pc:sldChg>
      <pc:sldChg chg="del">
        <pc:chgData name="Naomi Timmer - H2O People" userId="caf10b2e-df76-474d-aabc-9e7ff97289d2" providerId="ADAL" clId="{37187FCC-5D69-4921-A652-5CEB0F0C33EA}" dt="2024-03-08T15:39:27.017" v="124" actId="47"/>
        <pc:sldMkLst>
          <pc:docMk/>
          <pc:sldMk cId="1911665499" sldId="800"/>
        </pc:sldMkLst>
      </pc:sldChg>
      <pc:sldChg chg="add del">
        <pc:chgData name="Naomi Timmer - H2O People" userId="caf10b2e-df76-474d-aabc-9e7ff97289d2" providerId="ADAL" clId="{37187FCC-5D69-4921-A652-5CEB0F0C33EA}" dt="2024-03-08T16:19:35.008" v="572" actId="47"/>
        <pc:sldMkLst>
          <pc:docMk/>
          <pc:sldMk cId="2715939956" sldId="800"/>
        </pc:sldMkLst>
      </pc:sldChg>
      <pc:sldChg chg="modSp mod ord">
        <pc:chgData name="Naomi Timmer - H2O People" userId="caf10b2e-df76-474d-aabc-9e7ff97289d2" providerId="ADAL" clId="{37187FCC-5D69-4921-A652-5CEB0F0C33EA}" dt="2024-03-08T15:39:08.946" v="122" actId="1076"/>
        <pc:sldMkLst>
          <pc:docMk/>
          <pc:sldMk cId="796231747" sldId="802"/>
        </pc:sldMkLst>
        <pc:spChg chg="mod">
          <ac:chgData name="Naomi Timmer - H2O People" userId="caf10b2e-df76-474d-aabc-9e7ff97289d2" providerId="ADAL" clId="{37187FCC-5D69-4921-A652-5CEB0F0C33EA}" dt="2024-03-08T15:38:57.645" v="121" actId="20577"/>
          <ac:spMkLst>
            <pc:docMk/>
            <pc:sldMk cId="796231747" sldId="802"/>
            <ac:spMk id="13" creationId="{B886410A-493A-886F-5487-B826EC805749}"/>
          </ac:spMkLst>
        </pc:spChg>
        <pc:picChg chg="mod">
          <ac:chgData name="Naomi Timmer - H2O People" userId="caf10b2e-df76-474d-aabc-9e7ff97289d2" providerId="ADAL" clId="{37187FCC-5D69-4921-A652-5CEB0F0C33EA}" dt="2024-03-08T15:39:08.946" v="122" actId="1076"/>
          <ac:picMkLst>
            <pc:docMk/>
            <pc:sldMk cId="796231747" sldId="802"/>
            <ac:picMk id="11" creationId="{56705ACA-C0CA-2DB6-FDEA-631E00681DCB}"/>
          </ac:picMkLst>
        </pc:picChg>
      </pc:sldChg>
      <pc:sldChg chg="del">
        <pc:chgData name="Naomi Timmer - H2O People" userId="caf10b2e-df76-474d-aabc-9e7ff97289d2" providerId="ADAL" clId="{37187FCC-5D69-4921-A652-5CEB0F0C33EA}" dt="2024-03-08T15:55:49.861" v="405" actId="47"/>
        <pc:sldMkLst>
          <pc:docMk/>
          <pc:sldMk cId="2572614995" sldId="803"/>
        </pc:sldMkLst>
      </pc:sldChg>
      <pc:sldChg chg="del ord">
        <pc:chgData name="Naomi Timmer - H2O People" userId="caf10b2e-df76-474d-aabc-9e7ff97289d2" providerId="ADAL" clId="{37187FCC-5D69-4921-A652-5CEB0F0C33EA}" dt="2024-03-08T16:17:11.377" v="541" actId="47"/>
        <pc:sldMkLst>
          <pc:docMk/>
          <pc:sldMk cId="2092144571" sldId="804"/>
        </pc:sldMkLst>
      </pc:sldChg>
      <pc:sldChg chg="del">
        <pc:chgData name="Naomi Timmer - H2O People" userId="caf10b2e-df76-474d-aabc-9e7ff97289d2" providerId="ADAL" clId="{37187FCC-5D69-4921-A652-5CEB0F0C33EA}" dt="2024-03-08T15:55:49.861" v="405" actId="47"/>
        <pc:sldMkLst>
          <pc:docMk/>
          <pc:sldMk cId="693505788" sldId="805"/>
        </pc:sldMkLst>
      </pc:sldChg>
      <pc:sldChg chg="del">
        <pc:chgData name="Naomi Timmer - H2O People" userId="caf10b2e-df76-474d-aabc-9e7ff97289d2" providerId="ADAL" clId="{37187FCC-5D69-4921-A652-5CEB0F0C33EA}" dt="2024-03-08T16:09:42.031" v="505" actId="47"/>
        <pc:sldMkLst>
          <pc:docMk/>
          <pc:sldMk cId="1431765640" sldId="805"/>
        </pc:sldMkLst>
      </pc:sldChg>
      <pc:sldChg chg="del">
        <pc:chgData name="Naomi Timmer - H2O People" userId="caf10b2e-df76-474d-aabc-9e7ff97289d2" providerId="ADAL" clId="{37187FCC-5D69-4921-A652-5CEB0F0C33EA}" dt="2024-03-08T15:55:49.861" v="405" actId="47"/>
        <pc:sldMkLst>
          <pc:docMk/>
          <pc:sldMk cId="11110627" sldId="806"/>
        </pc:sldMkLst>
      </pc:sldChg>
      <pc:sldChg chg="ord">
        <pc:chgData name="Naomi Timmer - H2O People" userId="caf10b2e-df76-474d-aabc-9e7ff97289d2" providerId="ADAL" clId="{37187FCC-5D69-4921-A652-5CEB0F0C33EA}" dt="2024-03-08T16:10:06.337" v="507"/>
        <pc:sldMkLst>
          <pc:docMk/>
          <pc:sldMk cId="633271785" sldId="806"/>
        </pc:sldMkLst>
      </pc:sldChg>
      <pc:sldChg chg="del ord">
        <pc:chgData name="Naomi Timmer - H2O People" userId="caf10b2e-df76-474d-aabc-9e7ff97289d2" providerId="ADAL" clId="{37187FCC-5D69-4921-A652-5CEB0F0C33EA}" dt="2024-03-08T15:54:21.662" v="349" actId="47"/>
        <pc:sldMkLst>
          <pc:docMk/>
          <pc:sldMk cId="1060409961" sldId="807"/>
        </pc:sldMkLst>
      </pc:sldChg>
      <pc:sldChg chg="modSp del mod">
        <pc:chgData name="Naomi Timmer - H2O People" userId="caf10b2e-df76-474d-aabc-9e7ff97289d2" providerId="ADAL" clId="{37187FCC-5D69-4921-A652-5CEB0F0C33EA}" dt="2024-03-08T16:15:38.528" v="527" actId="2696"/>
        <pc:sldMkLst>
          <pc:docMk/>
          <pc:sldMk cId="3645941649" sldId="807"/>
        </pc:sldMkLst>
        <pc:spChg chg="mod">
          <ac:chgData name="Naomi Timmer - H2O People" userId="caf10b2e-df76-474d-aabc-9e7ff97289d2" providerId="ADAL" clId="{37187FCC-5D69-4921-A652-5CEB0F0C33EA}" dt="2024-03-08T16:15:32.697" v="526" actId="6549"/>
          <ac:spMkLst>
            <pc:docMk/>
            <pc:sldMk cId="3645941649" sldId="807"/>
            <ac:spMk id="3" creationId="{BD722960-4EC1-61C7-23DA-C87CD8F153C0}"/>
          </ac:spMkLst>
        </pc:spChg>
      </pc:sldChg>
      <pc:sldChg chg="addSp delSp modSp add del mod">
        <pc:chgData name="Naomi Timmer - H2O People" userId="caf10b2e-df76-474d-aabc-9e7ff97289d2" providerId="ADAL" clId="{37187FCC-5D69-4921-A652-5CEB0F0C33EA}" dt="2024-03-08T16:16:17.701" v="534" actId="47"/>
        <pc:sldMkLst>
          <pc:docMk/>
          <pc:sldMk cId="3857375877" sldId="807"/>
        </pc:sldMkLst>
        <pc:spChg chg="del">
          <ac:chgData name="Naomi Timmer - H2O People" userId="caf10b2e-df76-474d-aabc-9e7ff97289d2" providerId="ADAL" clId="{37187FCC-5D69-4921-A652-5CEB0F0C33EA}" dt="2024-03-08T16:15:56.970" v="529" actId="21"/>
          <ac:spMkLst>
            <pc:docMk/>
            <pc:sldMk cId="3857375877" sldId="807"/>
            <ac:spMk id="3" creationId="{BD722960-4EC1-61C7-23DA-C87CD8F153C0}"/>
          </ac:spMkLst>
        </pc:spChg>
        <pc:spChg chg="add mod">
          <ac:chgData name="Naomi Timmer - H2O People" userId="caf10b2e-df76-474d-aabc-9e7ff97289d2" providerId="ADAL" clId="{37187FCC-5D69-4921-A652-5CEB0F0C33EA}" dt="2024-03-08T16:15:56.970" v="529" actId="21"/>
          <ac:spMkLst>
            <pc:docMk/>
            <pc:sldMk cId="3857375877" sldId="807"/>
            <ac:spMk id="5" creationId="{AEEE179F-8B7C-7C34-7ED1-710BE63A6CD0}"/>
          </ac:spMkLst>
        </pc:spChg>
      </pc:sldChg>
      <pc:sldChg chg="del">
        <pc:chgData name="Naomi Timmer - H2O People" userId="caf10b2e-df76-474d-aabc-9e7ff97289d2" providerId="ADAL" clId="{37187FCC-5D69-4921-A652-5CEB0F0C33EA}" dt="2024-03-08T16:12:10.042" v="514" actId="47"/>
        <pc:sldMkLst>
          <pc:docMk/>
          <pc:sldMk cId="531635275" sldId="808"/>
        </pc:sldMkLst>
      </pc:sldChg>
      <pc:sldChg chg="del">
        <pc:chgData name="Naomi Timmer - H2O People" userId="caf10b2e-df76-474d-aabc-9e7ff97289d2" providerId="ADAL" clId="{37187FCC-5D69-4921-A652-5CEB0F0C33EA}" dt="2024-03-08T15:55:49.861" v="405" actId="47"/>
        <pc:sldMkLst>
          <pc:docMk/>
          <pc:sldMk cId="3642783160" sldId="808"/>
        </pc:sldMkLst>
      </pc:sldChg>
      <pc:sldChg chg="del">
        <pc:chgData name="Naomi Timmer - H2O People" userId="caf10b2e-df76-474d-aabc-9e7ff97289d2" providerId="ADAL" clId="{37187FCC-5D69-4921-A652-5CEB0F0C33EA}" dt="2024-03-08T16:12:12.269" v="515" actId="47"/>
        <pc:sldMkLst>
          <pc:docMk/>
          <pc:sldMk cId="884765532" sldId="809"/>
        </pc:sldMkLst>
      </pc:sldChg>
      <pc:sldChg chg="del">
        <pc:chgData name="Naomi Timmer - H2O People" userId="caf10b2e-df76-474d-aabc-9e7ff97289d2" providerId="ADAL" clId="{37187FCC-5D69-4921-A652-5CEB0F0C33EA}" dt="2024-03-08T15:55:49.861" v="405" actId="47"/>
        <pc:sldMkLst>
          <pc:docMk/>
          <pc:sldMk cId="2318443329" sldId="809"/>
        </pc:sldMkLst>
      </pc:sldChg>
      <pc:sldChg chg="del">
        <pc:chgData name="Naomi Timmer - H2O People" userId="caf10b2e-df76-474d-aabc-9e7ff97289d2" providerId="ADAL" clId="{37187FCC-5D69-4921-A652-5CEB0F0C33EA}" dt="2024-03-08T16:12:15.056" v="516" actId="47"/>
        <pc:sldMkLst>
          <pc:docMk/>
          <pc:sldMk cId="1052744882" sldId="810"/>
        </pc:sldMkLst>
      </pc:sldChg>
      <pc:sldChg chg="del">
        <pc:chgData name="Naomi Timmer - H2O People" userId="caf10b2e-df76-474d-aabc-9e7ff97289d2" providerId="ADAL" clId="{37187FCC-5D69-4921-A652-5CEB0F0C33EA}" dt="2024-03-08T15:55:49.861" v="405" actId="47"/>
        <pc:sldMkLst>
          <pc:docMk/>
          <pc:sldMk cId="4256643792" sldId="810"/>
        </pc:sldMkLst>
      </pc:sldChg>
      <pc:sldChg chg="del">
        <pc:chgData name="Naomi Timmer - H2O People" userId="caf10b2e-df76-474d-aabc-9e7ff97289d2" providerId="ADAL" clId="{37187FCC-5D69-4921-A652-5CEB0F0C33EA}" dt="2024-03-08T16:12:16.347" v="517" actId="47"/>
        <pc:sldMkLst>
          <pc:docMk/>
          <pc:sldMk cId="1102956577" sldId="811"/>
        </pc:sldMkLst>
      </pc:sldChg>
      <pc:sldChg chg="del">
        <pc:chgData name="Naomi Timmer - H2O People" userId="caf10b2e-df76-474d-aabc-9e7ff97289d2" providerId="ADAL" clId="{37187FCC-5D69-4921-A652-5CEB0F0C33EA}" dt="2024-03-08T15:55:49.861" v="405" actId="47"/>
        <pc:sldMkLst>
          <pc:docMk/>
          <pc:sldMk cId="3632882403" sldId="811"/>
        </pc:sldMkLst>
      </pc:sldChg>
      <pc:sldChg chg="del">
        <pc:chgData name="Naomi Timmer - H2O People" userId="caf10b2e-df76-474d-aabc-9e7ff97289d2" providerId="ADAL" clId="{37187FCC-5D69-4921-A652-5CEB0F0C33EA}" dt="2024-03-08T16:17:16.882" v="542" actId="47"/>
        <pc:sldMkLst>
          <pc:docMk/>
          <pc:sldMk cId="1978612147" sldId="812"/>
        </pc:sldMkLst>
      </pc:sldChg>
      <pc:sldChg chg="del">
        <pc:chgData name="Naomi Timmer - H2O People" userId="caf10b2e-df76-474d-aabc-9e7ff97289d2" providerId="ADAL" clId="{37187FCC-5D69-4921-A652-5CEB0F0C33EA}" dt="2024-03-08T15:55:49.861" v="405" actId="47"/>
        <pc:sldMkLst>
          <pc:docMk/>
          <pc:sldMk cId="3958440473" sldId="812"/>
        </pc:sldMkLst>
      </pc:sldChg>
      <pc:sldChg chg="del">
        <pc:chgData name="Naomi Timmer - H2O People" userId="caf10b2e-df76-474d-aabc-9e7ff97289d2" providerId="ADAL" clId="{37187FCC-5D69-4921-A652-5CEB0F0C33EA}" dt="2024-03-08T15:55:49.861" v="405" actId="47"/>
        <pc:sldMkLst>
          <pc:docMk/>
          <pc:sldMk cId="749922530" sldId="813"/>
        </pc:sldMkLst>
      </pc:sldChg>
      <pc:sldChg chg="ord">
        <pc:chgData name="Naomi Timmer - H2O People" userId="caf10b2e-df76-474d-aabc-9e7ff97289d2" providerId="ADAL" clId="{37187FCC-5D69-4921-A652-5CEB0F0C33EA}" dt="2024-03-08T16:08:23.320" v="502"/>
        <pc:sldMkLst>
          <pc:docMk/>
          <pc:sldMk cId="2502837506" sldId="813"/>
        </pc:sldMkLst>
      </pc:sldChg>
      <pc:sldChg chg="del">
        <pc:chgData name="Naomi Timmer - H2O People" userId="caf10b2e-df76-474d-aabc-9e7ff97289d2" providerId="ADAL" clId="{37187FCC-5D69-4921-A652-5CEB0F0C33EA}" dt="2024-03-08T15:55:49.861" v="405" actId="47"/>
        <pc:sldMkLst>
          <pc:docMk/>
          <pc:sldMk cId="1373930631" sldId="814"/>
        </pc:sldMkLst>
      </pc:sldChg>
      <pc:sldChg chg="del">
        <pc:chgData name="Naomi Timmer - H2O People" userId="caf10b2e-df76-474d-aabc-9e7ff97289d2" providerId="ADAL" clId="{37187FCC-5D69-4921-A652-5CEB0F0C33EA}" dt="2024-03-08T15:55:49.861" v="405" actId="47"/>
        <pc:sldMkLst>
          <pc:docMk/>
          <pc:sldMk cId="2021172956" sldId="815"/>
        </pc:sldMkLst>
      </pc:sldChg>
      <pc:sldChg chg="del">
        <pc:chgData name="Naomi Timmer - H2O People" userId="caf10b2e-df76-474d-aabc-9e7ff97289d2" providerId="ADAL" clId="{37187FCC-5D69-4921-A652-5CEB0F0C33EA}" dt="2024-03-08T15:56:07.525" v="406" actId="47"/>
        <pc:sldMkLst>
          <pc:docMk/>
          <pc:sldMk cId="3028850948" sldId="816"/>
        </pc:sldMkLst>
      </pc:sldChg>
      <pc:sldChg chg="del">
        <pc:chgData name="Naomi Timmer - H2O People" userId="caf10b2e-df76-474d-aabc-9e7ff97289d2" providerId="ADAL" clId="{37187FCC-5D69-4921-A652-5CEB0F0C33EA}" dt="2024-03-08T16:49:01.172" v="1484" actId="47"/>
        <pc:sldMkLst>
          <pc:docMk/>
          <pc:sldMk cId="0" sldId="818"/>
        </pc:sldMkLst>
      </pc:sldChg>
      <pc:sldChg chg="modSp del mod">
        <pc:chgData name="Naomi Timmer - H2O People" userId="caf10b2e-df76-474d-aabc-9e7ff97289d2" providerId="ADAL" clId="{37187FCC-5D69-4921-A652-5CEB0F0C33EA}" dt="2024-03-08T16:08:12.546" v="500" actId="47"/>
        <pc:sldMkLst>
          <pc:docMk/>
          <pc:sldMk cId="477107219" sldId="818"/>
        </pc:sldMkLst>
        <pc:spChg chg="mod">
          <ac:chgData name="Naomi Timmer - H2O People" userId="caf10b2e-df76-474d-aabc-9e7ff97289d2" providerId="ADAL" clId="{37187FCC-5D69-4921-A652-5CEB0F0C33EA}" dt="2024-03-08T15:56:13.110" v="407" actId="1076"/>
          <ac:spMkLst>
            <pc:docMk/>
            <pc:sldMk cId="477107219" sldId="818"/>
            <ac:spMk id="4" creationId="{4C01F7F4-5AC6-B2AE-DA72-CD04DEB1492E}"/>
          </ac:spMkLst>
        </pc:spChg>
      </pc:sldChg>
      <pc:sldChg chg="del">
        <pc:chgData name="Naomi Timmer - H2O People" userId="caf10b2e-df76-474d-aabc-9e7ff97289d2" providerId="ADAL" clId="{37187FCC-5D69-4921-A652-5CEB0F0C33EA}" dt="2024-03-08T16:19:36.670" v="573" actId="47"/>
        <pc:sldMkLst>
          <pc:docMk/>
          <pc:sldMk cId="2309544512" sldId="820"/>
        </pc:sldMkLst>
      </pc:sldChg>
      <pc:sldChg chg="del">
        <pc:chgData name="Naomi Timmer - H2O People" userId="caf10b2e-df76-474d-aabc-9e7ff97289d2" providerId="ADAL" clId="{37187FCC-5D69-4921-A652-5CEB0F0C33EA}" dt="2024-03-08T15:56:24.535" v="408" actId="47"/>
        <pc:sldMkLst>
          <pc:docMk/>
          <pc:sldMk cId="798351878" sldId="821"/>
        </pc:sldMkLst>
      </pc:sldChg>
      <pc:sldChg chg="del">
        <pc:chgData name="Naomi Timmer - H2O People" userId="caf10b2e-df76-474d-aabc-9e7ff97289d2" providerId="ADAL" clId="{37187FCC-5D69-4921-A652-5CEB0F0C33EA}" dt="2024-03-08T15:56:30.504" v="409" actId="47"/>
        <pc:sldMkLst>
          <pc:docMk/>
          <pc:sldMk cId="3440660996" sldId="822"/>
        </pc:sldMkLst>
      </pc:sldChg>
      <pc:sldChg chg="del">
        <pc:chgData name="Naomi Timmer - H2O People" userId="caf10b2e-df76-474d-aabc-9e7ff97289d2" providerId="ADAL" clId="{37187FCC-5D69-4921-A652-5CEB0F0C33EA}" dt="2024-03-08T15:49:48.368" v="309" actId="47"/>
        <pc:sldMkLst>
          <pc:docMk/>
          <pc:sldMk cId="2996343630" sldId="840"/>
        </pc:sldMkLst>
      </pc:sldChg>
      <pc:sldChg chg="del">
        <pc:chgData name="Naomi Timmer - H2O People" userId="caf10b2e-df76-474d-aabc-9e7ff97289d2" providerId="ADAL" clId="{37187FCC-5D69-4921-A652-5CEB0F0C33EA}" dt="2024-03-08T15:48:03.215" v="272"/>
        <pc:sldMkLst>
          <pc:docMk/>
          <pc:sldMk cId="1179457844" sldId="841"/>
        </pc:sldMkLst>
      </pc:sldChg>
      <pc:sldChg chg="del">
        <pc:chgData name="Naomi Timmer - H2O People" userId="caf10b2e-df76-474d-aabc-9e7ff97289d2" providerId="ADAL" clId="{37187FCC-5D69-4921-A652-5CEB0F0C33EA}" dt="2024-03-08T15:48:14.858" v="273" actId="47"/>
        <pc:sldMkLst>
          <pc:docMk/>
          <pc:sldMk cId="3659011493" sldId="841"/>
        </pc:sldMkLst>
      </pc:sldChg>
      <pc:sldChg chg="addSp delSp modSp mod">
        <pc:chgData name="Naomi Timmer - H2O People" userId="caf10b2e-df76-474d-aabc-9e7ff97289d2" providerId="ADAL" clId="{37187FCC-5D69-4921-A652-5CEB0F0C33EA}" dt="2024-03-08T15:49:17.493" v="303" actId="26606"/>
        <pc:sldMkLst>
          <pc:docMk/>
          <pc:sldMk cId="3793418542" sldId="841"/>
        </pc:sldMkLst>
        <pc:spChg chg="del">
          <ac:chgData name="Naomi Timmer - H2O People" userId="caf10b2e-df76-474d-aabc-9e7ff97289d2" providerId="ADAL" clId="{37187FCC-5D69-4921-A652-5CEB0F0C33EA}" dt="2024-03-08T15:49:10.179" v="302" actId="478"/>
          <ac:spMkLst>
            <pc:docMk/>
            <pc:sldMk cId="3793418542" sldId="841"/>
            <ac:spMk id="4" creationId="{00000000-0000-0000-0000-000000000000}"/>
          </ac:spMkLst>
        </pc:spChg>
        <pc:spChg chg="add del mod">
          <ac:chgData name="Naomi Timmer - H2O People" userId="caf10b2e-df76-474d-aabc-9e7ff97289d2" providerId="ADAL" clId="{37187FCC-5D69-4921-A652-5CEB0F0C33EA}" dt="2024-03-08T15:49:04.278" v="301" actId="26606"/>
          <ac:spMkLst>
            <pc:docMk/>
            <pc:sldMk cId="3793418542" sldId="841"/>
            <ac:spMk id="5" creationId="{0BA11293-75C6-F7A6-D470-E77B0B5780E7}"/>
          </ac:spMkLst>
        </pc:spChg>
        <pc:spChg chg="mod">
          <ac:chgData name="Naomi Timmer - H2O People" userId="caf10b2e-df76-474d-aabc-9e7ff97289d2" providerId="ADAL" clId="{37187FCC-5D69-4921-A652-5CEB0F0C33EA}" dt="2024-03-08T15:48:55.516" v="299" actId="20577"/>
          <ac:spMkLst>
            <pc:docMk/>
            <pc:sldMk cId="3793418542" sldId="841"/>
            <ac:spMk id="20" creationId="{00000000-0000-0000-0000-000000000000}"/>
          </ac:spMkLst>
        </pc:spChg>
        <pc:spChg chg="mod">
          <ac:chgData name="Naomi Timmer - H2O People" userId="caf10b2e-df76-474d-aabc-9e7ff97289d2" providerId="ADAL" clId="{37187FCC-5D69-4921-A652-5CEB0F0C33EA}" dt="2024-03-08T15:49:00.396" v="300" actId="1076"/>
          <ac:spMkLst>
            <pc:docMk/>
            <pc:sldMk cId="3793418542" sldId="841"/>
            <ac:spMk id="25" creationId="{00000000-0000-0000-0000-000000000000}"/>
          </ac:spMkLst>
        </pc:spChg>
        <pc:graphicFrameChg chg="add modGraphic">
          <ac:chgData name="Naomi Timmer - H2O People" userId="caf10b2e-df76-474d-aabc-9e7ff97289d2" providerId="ADAL" clId="{37187FCC-5D69-4921-A652-5CEB0F0C33EA}" dt="2024-03-08T15:49:17.493" v="303" actId="26606"/>
          <ac:graphicFrameMkLst>
            <pc:docMk/>
            <pc:sldMk cId="3793418542" sldId="841"/>
            <ac:graphicFrameMk id="29" creationId="{6F3BC4AD-5B5B-0E4E-53A6-B845F41CA5E8}"/>
          </ac:graphicFrameMkLst>
        </pc:graphicFrameChg>
        <pc:picChg chg="del">
          <ac:chgData name="Naomi Timmer - H2O People" userId="caf10b2e-df76-474d-aabc-9e7ff97289d2" providerId="ADAL" clId="{37187FCC-5D69-4921-A652-5CEB0F0C33EA}" dt="2024-03-08T15:48:25.398" v="275" actId="478"/>
          <ac:picMkLst>
            <pc:docMk/>
            <pc:sldMk cId="3793418542" sldId="841"/>
            <ac:picMk id="2" creationId="{00000000-0000-0000-0000-000000000000}"/>
          </ac:picMkLst>
        </pc:picChg>
        <pc:picChg chg="del">
          <ac:chgData name="Naomi Timmer - H2O People" userId="caf10b2e-df76-474d-aabc-9e7ff97289d2" providerId="ADAL" clId="{37187FCC-5D69-4921-A652-5CEB0F0C33EA}" dt="2024-03-08T15:48:34.956" v="278" actId="478"/>
          <ac:picMkLst>
            <pc:docMk/>
            <pc:sldMk cId="3793418542" sldId="841"/>
            <ac:picMk id="3" creationId="{00000000-0000-0000-0000-000000000000}"/>
          </ac:picMkLst>
        </pc:picChg>
        <pc:picChg chg="del">
          <ac:chgData name="Naomi Timmer - H2O People" userId="caf10b2e-df76-474d-aabc-9e7ff97289d2" providerId="ADAL" clId="{37187FCC-5D69-4921-A652-5CEB0F0C33EA}" dt="2024-03-08T15:48:23.464" v="274" actId="478"/>
          <ac:picMkLst>
            <pc:docMk/>
            <pc:sldMk cId="3793418542" sldId="841"/>
            <ac:picMk id="26" creationId="{9DBC3998-CCBF-3E1A-D736-91F6D620DAA4}"/>
          </ac:picMkLst>
        </pc:picChg>
        <pc:picChg chg="del">
          <ac:chgData name="Naomi Timmer - H2O People" userId="caf10b2e-df76-474d-aabc-9e7ff97289d2" providerId="ADAL" clId="{37187FCC-5D69-4921-A652-5CEB0F0C33EA}" dt="2024-03-08T15:48:27.344" v="276" actId="478"/>
          <ac:picMkLst>
            <pc:docMk/>
            <pc:sldMk cId="3793418542" sldId="841"/>
            <ac:picMk id="27" creationId="{5B8EA614-4F9E-5587-984C-5A2EAF9FD2E5}"/>
          </ac:picMkLst>
        </pc:picChg>
        <pc:picChg chg="del">
          <ac:chgData name="Naomi Timmer - H2O People" userId="caf10b2e-df76-474d-aabc-9e7ff97289d2" providerId="ADAL" clId="{37187FCC-5D69-4921-A652-5CEB0F0C33EA}" dt="2024-03-08T15:48:29.136" v="277" actId="478"/>
          <ac:picMkLst>
            <pc:docMk/>
            <pc:sldMk cId="3793418542" sldId="841"/>
            <ac:picMk id="28" creationId="{F99AD9BF-AD77-9DC6-D882-B5D45F7715CD}"/>
          </ac:picMkLst>
        </pc:picChg>
      </pc:sldChg>
      <pc:sldChg chg="addSp modSp new mod">
        <pc:chgData name="Naomi Timmer - H2O People" userId="caf10b2e-df76-474d-aabc-9e7ff97289d2" providerId="ADAL" clId="{37187FCC-5D69-4921-A652-5CEB0F0C33EA}" dt="2024-03-08T15:49:45.670" v="308" actId="1076"/>
        <pc:sldMkLst>
          <pc:docMk/>
          <pc:sldMk cId="151906999" sldId="842"/>
        </pc:sldMkLst>
        <pc:picChg chg="add mod">
          <ac:chgData name="Naomi Timmer - H2O People" userId="caf10b2e-df76-474d-aabc-9e7ff97289d2" providerId="ADAL" clId="{37187FCC-5D69-4921-A652-5CEB0F0C33EA}" dt="2024-03-08T15:49:45.670" v="308" actId="1076"/>
          <ac:picMkLst>
            <pc:docMk/>
            <pc:sldMk cId="151906999" sldId="842"/>
            <ac:picMk id="2" creationId="{5C56149E-A848-DBD8-4D11-4CE5869E583B}"/>
          </ac:picMkLst>
        </pc:picChg>
      </pc:sldChg>
      <pc:sldChg chg="del">
        <pc:chgData name="Naomi Timmer - H2O People" userId="caf10b2e-df76-474d-aabc-9e7ff97289d2" providerId="ADAL" clId="{37187FCC-5D69-4921-A652-5CEB0F0C33EA}" dt="2024-03-08T15:48:03.215" v="272"/>
        <pc:sldMkLst>
          <pc:docMk/>
          <pc:sldMk cId="3933771791" sldId="842"/>
        </pc:sldMkLst>
      </pc:sldChg>
      <pc:sldChg chg="del">
        <pc:chgData name="Naomi Timmer - H2O People" userId="caf10b2e-df76-474d-aabc-9e7ff97289d2" providerId="ADAL" clId="{37187FCC-5D69-4921-A652-5CEB0F0C33EA}" dt="2024-03-08T15:48:03.215" v="272"/>
        <pc:sldMkLst>
          <pc:docMk/>
          <pc:sldMk cId="1107002259" sldId="843"/>
        </pc:sldMkLst>
      </pc:sldChg>
      <pc:sldChg chg="addSp modSp new mod">
        <pc:chgData name="Naomi Timmer - H2O People" userId="caf10b2e-df76-474d-aabc-9e7ff97289d2" providerId="ADAL" clId="{37187FCC-5D69-4921-A652-5CEB0F0C33EA}" dt="2024-03-08T16:06:22.026" v="498" actId="1076"/>
        <pc:sldMkLst>
          <pc:docMk/>
          <pc:sldMk cId="2204721593" sldId="843"/>
        </pc:sldMkLst>
        <pc:spChg chg="add mod">
          <ac:chgData name="Naomi Timmer - H2O People" userId="caf10b2e-df76-474d-aabc-9e7ff97289d2" providerId="ADAL" clId="{37187FCC-5D69-4921-A652-5CEB0F0C33EA}" dt="2024-03-08T15:50:15.774" v="332" actId="5793"/>
          <ac:spMkLst>
            <pc:docMk/>
            <pc:sldMk cId="2204721593" sldId="843"/>
            <ac:spMk id="3" creationId="{33FB7A9D-E945-507E-4E64-AEA186559A06}"/>
          </ac:spMkLst>
        </pc:spChg>
        <pc:picChg chg="add mod">
          <ac:chgData name="Naomi Timmer - H2O People" userId="caf10b2e-df76-474d-aabc-9e7ff97289d2" providerId="ADAL" clId="{37187FCC-5D69-4921-A652-5CEB0F0C33EA}" dt="2024-03-08T16:06:18.867" v="497" actId="1076"/>
          <ac:picMkLst>
            <pc:docMk/>
            <pc:sldMk cId="2204721593" sldId="843"/>
            <ac:picMk id="2" creationId="{647542F9-70EB-DCDF-7C9E-1903D5974073}"/>
          </ac:picMkLst>
        </pc:picChg>
        <pc:picChg chg="add mod">
          <ac:chgData name="Naomi Timmer - H2O People" userId="caf10b2e-df76-474d-aabc-9e7ff97289d2" providerId="ADAL" clId="{37187FCC-5D69-4921-A652-5CEB0F0C33EA}" dt="2024-03-08T16:06:22.026" v="498" actId="1076"/>
          <ac:picMkLst>
            <pc:docMk/>
            <pc:sldMk cId="2204721593" sldId="843"/>
            <ac:picMk id="4" creationId="{F0DAC270-1FBF-5DA2-D8E5-C41A0F7B0941}"/>
          </ac:picMkLst>
        </pc:picChg>
      </pc:sldChg>
      <pc:sldChg chg="addSp modSp new mod">
        <pc:chgData name="Naomi Timmer - H2O People" userId="caf10b2e-df76-474d-aabc-9e7ff97289d2" providerId="ADAL" clId="{37187FCC-5D69-4921-A652-5CEB0F0C33EA}" dt="2024-03-08T15:50:28.904" v="336" actId="1076"/>
        <pc:sldMkLst>
          <pc:docMk/>
          <pc:sldMk cId="2947825996" sldId="844"/>
        </pc:sldMkLst>
        <pc:picChg chg="add mod">
          <ac:chgData name="Naomi Timmer - H2O People" userId="caf10b2e-df76-474d-aabc-9e7ff97289d2" providerId="ADAL" clId="{37187FCC-5D69-4921-A652-5CEB0F0C33EA}" dt="2024-03-08T15:50:28.904" v="336" actId="1076"/>
          <ac:picMkLst>
            <pc:docMk/>
            <pc:sldMk cId="2947825996" sldId="844"/>
            <ac:picMk id="2" creationId="{CDD73E09-F492-331A-1A81-C14409C28155}"/>
          </ac:picMkLst>
        </pc:picChg>
      </pc:sldChg>
      <pc:sldChg chg="del">
        <pc:chgData name="Naomi Timmer - H2O People" userId="caf10b2e-df76-474d-aabc-9e7ff97289d2" providerId="ADAL" clId="{37187FCC-5D69-4921-A652-5CEB0F0C33EA}" dt="2024-03-08T15:48:03.215" v="272"/>
        <pc:sldMkLst>
          <pc:docMk/>
          <pc:sldMk cId="4211704898" sldId="844"/>
        </pc:sldMkLst>
      </pc:sldChg>
      <pc:sldChg chg="addSp del delDesignElem">
        <pc:chgData name="Naomi Timmer - H2O People" userId="caf10b2e-df76-474d-aabc-9e7ff97289d2" providerId="ADAL" clId="{37187FCC-5D69-4921-A652-5CEB0F0C33EA}" dt="2024-03-08T15:48:03.215" v="272"/>
        <pc:sldMkLst>
          <pc:docMk/>
          <pc:sldMk cId="579620266" sldId="845"/>
        </pc:sldMkLst>
        <pc:spChg chg="add">
          <ac:chgData name="Naomi Timmer - H2O People" userId="caf10b2e-df76-474d-aabc-9e7ff97289d2" providerId="ADAL" clId="{37187FCC-5D69-4921-A652-5CEB0F0C33EA}" dt="2024-03-08T15:48:03.215" v="272"/>
          <ac:spMkLst>
            <pc:docMk/>
            <pc:sldMk cId="579620266" sldId="845"/>
            <ac:spMk id="8" creationId="{C1DD1A8A-57D5-4A81-AD04-532B043C5611}"/>
          </ac:spMkLst>
        </pc:spChg>
        <pc:spChg chg="add">
          <ac:chgData name="Naomi Timmer - H2O People" userId="caf10b2e-df76-474d-aabc-9e7ff97289d2" providerId="ADAL" clId="{37187FCC-5D69-4921-A652-5CEB0F0C33EA}" dt="2024-03-08T15:48:03.215" v="272"/>
          <ac:spMkLst>
            <pc:docMk/>
            <pc:sldMk cId="579620266" sldId="845"/>
            <ac:spMk id="11" creationId="{007891EC-4501-44ED-A8C8-B11B6DB767AB}"/>
          </ac:spMkLst>
        </pc:spChg>
      </pc:sldChg>
      <pc:sldChg chg="addSp modSp new mod setBg">
        <pc:chgData name="Naomi Timmer - H2O People" userId="caf10b2e-df76-474d-aabc-9e7ff97289d2" providerId="ADAL" clId="{37187FCC-5D69-4921-A652-5CEB0F0C33EA}" dt="2024-03-08T15:50:41.377" v="340" actId="26606"/>
        <pc:sldMkLst>
          <pc:docMk/>
          <pc:sldMk cId="3467495718" sldId="845"/>
        </pc:sldMkLst>
        <pc:spChg chg="add">
          <ac:chgData name="Naomi Timmer - H2O People" userId="caf10b2e-df76-474d-aabc-9e7ff97289d2" providerId="ADAL" clId="{37187FCC-5D69-4921-A652-5CEB0F0C33EA}" dt="2024-03-08T15:50:41.377" v="340" actId="26606"/>
          <ac:spMkLst>
            <pc:docMk/>
            <pc:sldMk cId="3467495718" sldId="845"/>
            <ac:spMk id="7" creationId="{42A4FC2C-047E-45A5-965D-8E1E3BF09BC6}"/>
          </ac:spMkLst>
        </pc:spChg>
        <pc:picChg chg="add mod">
          <ac:chgData name="Naomi Timmer - H2O People" userId="caf10b2e-df76-474d-aabc-9e7ff97289d2" providerId="ADAL" clId="{37187FCC-5D69-4921-A652-5CEB0F0C33EA}" dt="2024-03-08T15:50:41.377" v="340" actId="26606"/>
          <ac:picMkLst>
            <pc:docMk/>
            <pc:sldMk cId="3467495718" sldId="845"/>
            <ac:picMk id="2" creationId="{49796B45-68C6-1B29-2745-934139378C79}"/>
          </ac:picMkLst>
        </pc:picChg>
      </pc:sldChg>
      <pc:sldChg chg="new del ord">
        <pc:chgData name="Naomi Timmer - H2O People" userId="caf10b2e-df76-474d-aabc-9e7ff97289d2" providerId="ADAL" clId="{37187FCC-5D69-4921-A652-5CEB0F0C33EA}" dt="2024-03-08T16:16:25.090" v="535" actId="47"/>
        <pc:sldMkLst>
          <pc:docMk/>
          <pc:sldMk cId="1024465915" sldId="846"/>
        </pc:sldMkLst>
      </pc:sldChg>
      <pc:sldChg chg="delDesignElem">
        <pc:chgData name="Naomi Timmer - H2O People" userId="caf10b2e-df76-474d-aabc-9e7ff97289d2" providerId="ADAL" clId="{37187FCC-5D69-4921-A652-5CEB0F0C33EA}" dt="2024-03-08T16:08:00.053" v="499"/>
        <pc:sldMkLst>
          <pc:docMk/>
          <pc:sldMk cId="723017573" sldId="864"/>
        </pc:sldMkLst>
      </pc:sldChg>
      <pc:sldChg chg="ord">
        <pc:chgData name="Naomi Timmer - H2O People" userId="caf10b2e-df76-474d-aabc-9e7ff97289d2" providerId="ADAL" clId="{37187FCC-5D69-4921-A652-5CEB0F0C33EA}" dt="2024-03-08T16:10:20.600" v="513"/>
        <pc:sldMkLst>
          <pc:docMk/>
          <pc:sldMk cId="366263218" sldId="865"/>
        </pc:sldMkLst>
      </pc:sldChg>
      <pc:sldChg chg="del">
        <pc:chgData name="Naomi Timmer - H2O People" userId="caf10b2e-df76-474d-aabc-9e7ff97289d2" providerId="ADAL" clId="{37187FCC-5D69-4921-A652-5CEB0F0C33EA}" dt="2024-03-08T16:15:14.841" v="525" actId="47"/>
        <pc:sldMkLst>
          <pc:docMk/>
          <pc:sldMk cId="1110245085" sldId="866"/>
        </pc:sldMkLst>
      </pc:sldChg>
      <pc:sldChg chg="ord">
        <pc:chgData name="Naomi Timmer - H2O People" userId="caf10b2e-df76-474d-aabc-9e7ff97289d2" providerId="ADAL" clId="{37187FCC-5D69-4921-A652-5CEB0F0C33EA}" dt="2024-03-08T16:14:01.961" v="521"/>
        <pc:sldMkLst>
          <pc:docMk/>
          <pc:sldMk cId="630842211" sldId="867"/>
        </pc:sldMkLst>
      </pc:sldChg>
      <pc:sldChg chg="addSp delSp modSp mod">
        <pc:chgData name="Naomi Timmer - H2O People" userId="caf10b2e-df76-474d-aabc-9e7ff97289d2" providerId="ADAL" clId="{37187FCC-5D69-4921-A652-5CEB0F0C33EA}" dt="2024-03-08T16:19:19.605" v="570" actId="6549"/>
        <pc:sldMkLst>
          <pc:docMk/>
          <pc:sldMk cId="1104399385" sldId="868"/>
        </pc:sldMkLst>
        <pc:spChg chg="mod">
          <ac:chgData name="Naomi Timmer - H2O People" userId="caf10b2e-df76-474d-aabc-9e7ff97289d2" providerId="ADAL" clId="{37187FCC-5D69-4921-A652-5CEB0F0C33EA}" dt="2024-03-08T16:16:50.235" v="539" actId="1076"/>
          <ac:spMkLst>
            <pc:docMk/>
            <pc:sldMk cId="1104399385" sldId="868"/>
            <ac:spMk id="2" creationId="{A913E1EE-1A92-7919-AA6F-302C0BA2021F}"/>
          </ac:spMkLst>
        </pc:spChg>
        <pc:spChg chg="mod">
          <ac:chgData name="Naomi Timmer - H2O People" userId="caf10b2e-df76-474d-aabc-9e7ff97289d2" providerId="ADAL" clId="{37187FCC-5D69-4921-A652-5CEB0F0C33EA}" dt="2024-03-08T16:19:19.605" v="570" actId="6549"/>
          <ac:spMkLst>
            <pc:docMk/>
            <pc:sldMk cId="1104399385" sldId="868"/>
            <ac:spMk id="3" creationId="{A3EE2FEA-F229-8ECA-D6C7-048C643ED2E5}"/>
          </ac:spMkLst>
        </pc:spChg>
        <pc:spChg chg="add mod">
          <ac:chgData name="Naomi Timmer - H2O People" userId="caf10b2e-df76-474d-aabc-9e7ff97289d2" providerId="ADAL" clId="{37187FCC-5D69-4921-A652-5CEB0F0C33EA}" dt="2024-03-08T16:18:57.284" v="556" actId="1076"/>
          <ac:spMkLst>
            <pc:docMk/>
            <pc:sldMk cId="1104399385" sldId="868"/>
            <ac:spMk id="8" creationId="{E03CC02B-30C7-80C6-9EC0-A21A05DDD952}"/>
          </ac:spMkLst>
        </pc:spChg>
        <pc:spChg chg="add mod">
          <ac:chgData name="Naomi Timmer - H2O People" userId="caf10b2e-df76-474d-aabc-9e7ff97289d2" providerId="ADAL" clId="{37187FCC-5D69-4921-A652-5CEB0F0C33EA}" dt="2024-03-08T16:18:34.876" v="552" actId="1076"/>
          <ac:spMkLst>
            <pc:docMk/>
            <pc:sldMk cId="1104399385" sldId="868"/>
            <ac:spMk id="9" creationId="{98A40033-8C63-C97C-8A4E-66D763F8BA8E}"/>
          </ac:spMkLst>
        </pc:spChg>
        <pc:spChg chg="add mod">
          <ac:chgData name="Naomi Timmer - H2O People" userId="caf10b2e-df76-474d-aabc-9e7ff97289d2" providerId="ADAL" clId="{37187FCC-5D69-4921-A652-5CEB0F0C33EA}" dt="2024-03-08T16:18:38.413" v="553" actId="1076"/>
          <ac:spMkLst>
            <pc:docMk/>
            <pc:sldMk cId="1104399385" sldId="868"/>
            <ac:spMk id="10" creationId="{7242EC8D-D8DB-FDF7-6CA8-12EEBDC2A515}"/>
          </ac:spMkLst>
        </pc:spChg>
        <pc:spChg chg="add mod">
          <ac:chgData name="Naomi Timmer - H2O People" userId="caf10b2e-df76-474d-aabc-9e7ff97289d2" providerId="ADAL" clId="{37187FCC-5D69-4921-A652-5CEB0F0C33EA}" dt="2024-03-08T16:18:41.168" v="554" actId="1076"/>
          <ac:spMkLst>
            <pc:docMk/>
            <pc:sldMk cId="1104399385" sldId="868"/>
            <ac:spMk id="11" creationId="{E6148816-1BE6-4210-CC14-3E77E9B01292}"/>
          </ac:spMkLst>
        </pc:spChg>
        <pc:grpChg chg="del">
          <ac:chgData name="Naomi Timmer - H2O People" userId="caf10b2e-df76-474d-aabc-9e7ff97289d2" providerId="ADAL" clId="{37187FCC-5D69-4921-A652-5CEB0F0C33EA}" dt="2024-03-08T16:19:03.469" v="557" actId="478"/>
          <ac:grpSpMkLst>
            <pc:docMk/>
            <pc:sldMk cId="1104399385" sldId="868"/>
            <ac:grpSpMk id="5" creationId="{5E2A6D22-2436-673B-14D7-BBB006DB9AB1}"/>
          </ac:grpSpMkLst>
        </pc:grpChg>
        <pc:picChg chg="del">
          <ac:chgData name="Naomi Timmer - H2O People" userId="caf10b2e-df76-474d-aabc-9e7ff97289d2" providerId="ADAL" clId="{37187FCC-5D69-4921-A652-5CEB0F0C33EA}" dt="2024-03-08T16:19:05.548" v="558" actId="478"/>
          <ac:picMkLst>
            <pc:docMk/>
            <pc:sldMk cId="1104399385" sldId="868"/>
            <ac:picMk id="4" creationId="{44FADF4D-E640-DE2B-D152-E0DB843EC566}"/>
          </ac:picMkLst>
        </pc:picChg>
      </pc:sldChg>
      <pc:sldChg chg="add del">
        <pc:chgData name="Naomi Timmer - H2O People" userId="caf10b2e-df76-474d-aabc-9e7ff97289d2" providerId="ADAL" clId="{37187FCC-5D69-4921-A652-5CEB0F0C33EA}" dt="2024-03-08T16:19:27.282" v="571" actId="47"/>
        <pc:sldMkLst>
          <pc:docMk/>
          <pc:sldMk cId="583638719" sldId="869"/>
        </pc:sldMkLst>
      </pc:sldChg>
      <pc:sldChg chg="del">
        <pc:chgData name="Naomi Timmer - H2O People" userId="caf10b2e-df76-474d-aabc-9e7ff97289d2" providerId="ADAL" clId="{37187FCC-5D69-4921-A652-5CEB0F0C33EA}" dt="2024-03-08T16:22:26.768" v="580" actId="47"/>
        <pc:sldMkLst>
          <pc:docMk/>
          <pc:sldMk cId="85633165" sldId="875"/>
        </pc:sldMkLst>
      </pc:sldChg>
      <pc:sldChg chg="modSp mod">
        <pc:chgData name="Naomi Timmer - H2O People" userId="caf10b2e-df76-474d-aabc-9e7ff97289d2" providerId="ADAL" clId="{37187FCC-5D69-4921-A652-5CEB0F0C33EA}" dt="2024-03-08T16:21:29.080" v="578" actId="27636"/>
        <pc:sldMkLst>
          <pc:docMk/>
          <pc:sldMk cId="109985884" sldId="877"/>
        </pc:sldMkLst>
        <pc:spChg chg="mod">
          <ac:chgData name="Naomi Timmer - H2O People" userId="caf10b2e-df76-474d-aabc-9e7ff97289d2" providerId="ADAL" clId="{37187FCC-5D69-4921-A652-5CEB0F0C33EA}" dt="2024-03-08T16:21:29.080" v="578" actId="27636"/>
          <ac:spMkLst>
            <pc:docMk/>
            <pc:sldMk cId="109985884" sldId="877"/>
            <ac:spMk id="3" creationId="{00000000-0000-0000-0000-000000000000}"/>
          </ac:spMkLst>
        </pc:spChg>
      </pc:sldChg>
      <pc:sldChg chg="del">
        <pc:chgData name="Naomi Timmer - H2O People" userId="caf10b2e-df76-474d-aabc-9e7ff97289d2" providerId="ADAL" clId="{37187FCC-5D69-4921-A652-5CEB0F0C33EA}" dt="2024-03-08T16:22:50.750" v="581"/>
        <pc:sldMkLst>
          <pc:docMk/>
          <pc:sldMk cId="2480539581" sldId="878"/>
        </pc:sldMkLst>
      </pc:sldChg>
      <pc:sldChg chg="modSp add del mod">
        <pc:chgData name="Naomi Timmer - H2O People" userId="caf10b2e-df76-474d-aabc-9e7ff97289d2" providerId="ADAL" clId="{37187FCC-5D69-4921-A652-5CEB0F0C33EA}" dt="2024-03-08T16:44:01.331" v="1461" actId="47"/>
        <pc:sldMkLst>
          <pc:docMk/>
          <pc:sldMk cId="2639777063" sldId="878"/>
        </pc:sldMkLst>
        <pc:spChg chg="mod">
          <ac:chgData name="Naomi Timmer - H2O People" userId="caf10b2e-df76-474d-aabc-9e7ff97289d2" providerId="ADAL" clId="{37187FCC-5D69-4921-A652-5CEB0F0C33EA}" dt="2024-03-08T16:32:57.634" v="1156" actId="20577"/>
          <ac:spMkLst>
            <pc:docMk/>
            <pc:sldMk cId="2639777063" sldId="878"/>
            <ac:spMk id="13" creationId="{B886410A-493A-886F-5487-B826EC805749}"/>
          </ac:spMkLst>
        </pc:spChg>
      </pc:sldChg>
      <pc:sldChg chg="modSp del mod">
        <pc:chgData name="Naomi Timmer - H2O People" userId="caf10b2e-df76-474d-aabc-9e7ff97289d2" providerId="ADAL" clId="{37187FCC-5D69-4921-A652-5CEB0F0C33EA}" dt="2024-03-08T16:31:32.689" v="993" actId="47"/>
        <pc:sldMkLst>
          <pc:docMk/>
          <pc:sldMk cId="2029978261" sldId="879"/>
        </pc:sldMkLst>
        <pc:spChg chg="mod">
          <ac:chgData name="Naomi Timmer - H2O People" userId="caf10b2e-df76-474d-aabc-9e7ff97289d2" providerId="ADAL" clId="{37187FCC-5D69-4921-A652-5CEB0F0C33EA}" dt="2024-03-08T16:26:33.245" v="673" actId="20577"/>
          <ac:spMkLst>
            <pc:docMk/>
            <pc:sldMk cId="2029978261" sldId="879"/>
            <ac:spMk id="4" creationId="{08506913-30FE-E74F-954B-822E23D1B364}"/>
          </ac:spMkLst>
        </pc:spChg>
        <pc:spChg chg="mod">
          <ac:chgData name="Naomi Timmer - H2O People" userId="caf10b2e-df76-474d-aabc-9e7ff97289d2" providerId="ADAL" clId="{37187FCC-5D69-4921-A652-5CEB0F0C33EA}" dt="2024-03-08T16:28:16.780" v="874" actId="114"/>
          <ac:spMkLst>
            <pc:docMk/>
            <pc:sldMk cId="2029978261" sldId="879"/>
            <ac:spMk id="11" creationId="{00000000-0000-0000-0000-000000000000}"/>
          </ac:spMkLst>
        </pc:spChg>
      </pc:sldChg>
      <pc:sldChg chg="del">
        <pc:chgData name="Naomi Timmer - H2O People" userId="caf10b2e-df76-474d-aabc-9e7ff97289d2" providerId="ADAL" clId="{37187FCC-5D69-4921-A652-5CEB0F0C33EA}" dt="2024-03-08T16:22:50.750" v="581"/>
        <pc:sldMkLst>
          <pc:docMk/>
          <pc:sldMk cId="2337109873" sldId="879"/>
        </pc:sldMkLst>
      </pc:sldChg>
      <pc:sldChg chg="del">
        <pc:chgData name="Naomi Timmer - H2O People" userId="caf10b2e-df76-474d-aabc-9e7ff97289d2" providerId="ADAL" clId="{37187FCC-5D69-4921-A652-5CEB0F0C33EA}" dt="2024-03-08T16:22:50.750" v="581"/>
        <pc:sldMkLst>
          <pc:docMk/>
          <pc:sldMk cId="3518053342" sldId="880"/>
        </pc:sldMkLst>
      </pc:sldChg>
      <pc:sldChg chg="addSp delSp modSp mod">
        <pc:chgData name="Naomi Timmer - H2O People" userId="caf10b2e-df76-474d-aabc-9e7ff97289d2" providerId="ADAL" clId="{37187FCC-5D69-4921-A652-5CEB0F0C33EA}" dt="2024-03-08T16:44:20.324" v="1465" actId="113"/>
        <pc:sldMkLst>
          <pc:docMk/>
          <pc:sldMk cId="2310957845" sldId="881"/>
        </pc:sldMkLst>
        <pc:spChg chg="add del mod">
          <ac:chgData name="Naomi Timmer - H2O People" userId="caf10b2e-df76-474d-aabc-9e7ff97289d2" providerId="ADAL" clId="{37187FCC-5D69-4921-A652-5CEB0F0C33EA}" dt="2024-03-08T16:34:04.402" v="1168" actId="478"/>
          <ac:spMkLst>
            <pc:docMk/>
            <pc:sldMk cId="2310957845" sldId="881"/>
            <ac:spMk id="3" creationId="{9AB4EEEC-40D6-B1F7-D954-4BEC521CD60F}"/>
          </ac:spMkLst>
        </pc:spChg>
        <pc:spChg chg="del">
          <ac:chgData name="Naomi Timmer - H2O People" userId="caf10b2e-df76-474d-aabc-9e7ff97289d2" providerId="ADAL" clId="{37187FCC-5D69-4921-A652-5CEB0F0C33EA}" dt="2024-03-08T16:34:01.463" v="1166" actId="478"/>
          <ac:spMkLst>
            <pc:docMk/>
            <pc:sldMk cId="2310957845" sldId="881"/>
            <ac:spMk id="4" creationId="{08506913-30FE-E74F-954B-822E23D1B364}"/>
          </ac:spMkLst>
        </pc:spChg>
        <pc:spChg chg="add del mod">
          <ac:chgData name="Naomi Timmer - H2O People" userId="caf10b2e-df76-474d-aabc-9e7ff97289d2" providerId="ADAL" clId="{37187FCC-5D69-4921-A652-5CEB0F0C33EA}" dt="2024-03-08T16:34:05.975" v="1169" actId="478"/>
          <ac:spMkLst>
            <pc:docMk/>
            <pc:sldMk cId="2310957845" sldId="881"/>
            <ac:spMk id="6" creationId="{A17605BA-12A7-7113-3641-11D79F2001BD}"/>
          </ac:spMkLst>
        </pc:spChg>
        <pc:spChg chg="mod">
          <ac:chgData name="Naomi Timmer - H2O People" userId="caf10b2e-df76-474d-aabc-9e7ff97289d2" providerId="ADAL" clId="{37187FCC-5D69-4921-A652-5CEB0F0C33EA}" dt="2024-03-08T16:44:20.324" v="1465" actId="113"/>
          <ac:spMkLst>
            <pc:docMk/>
            <pc:sldMk cId="2310957845" sldId="881"/>
            <ac:spMk id="7" creationId="{75B83D3F-15AF-8AC3-D120-B9B4071EC365}"/>
          </ac:spMkLst>
        </pc:spChg>
        <pc:spChg chg="del">
          <ac:chgData name="Naomi Timmer - H2O People" userId="caf10b2e-df76-474d-aabc-9e7ff97289d2" providerId="ADAL" clId="{37187FCC-5D69-4921-A652-5CEB0F0C33EA}" dt="2024-03-08T16:34:02.739" v="1167" actId="478"/>
          <ac:spMkLst>
            <pc:docMk/>
            <pc:sldMk cId="2310957845" sldId="881"/>
            <ac:spMk id="11" creationId="{00000000-0000-0000-0000-000000000000}"/>
          </ac:spMkLst>
        </pc:spChg>
      </pc:sldChg>
      <pc:sldChg chg="del">
        <pc:chgData name="Naomi Timmer - H2O People" userId="caf10b2e-df76-474d-aabc-9e7ff97289d2" providerId="ADAL" clId="{37187FCC-5D69-4921-A652-5CEB0F0C33EA}" dt="2024-03-08T16:22:50.750" v="581"/>
        <pc:sldMkLst>
          <pc:docMk/>
          <pc:sldMk cId="2600053765" sldId="881"/>
        </pc:sldMkLst>
      </pc:sldChg>
      <pc:sldChg chg="del">
        <pc:chgData name="Naomi Timmer - H2O People" userId="caf10b2e-df76-474d-aabc-9e7ff97289d2" providerId="ADAL" clId="{37187FCC-5D69-4921-A652-5CEB0F0C33EA}" dt="2024-03-08T16:22:50.750" v="581"/>
        <pc:sldMkLst>
          <pc:docMk/>
          <pc:sldMk cId="1594844175" sldId="882"/>
        </pc:sldMkLst>
      </pc:sldChg>
      <pc:sldChg chg="addSp delSp modSp add del mod setBg">
        <pc:chgData name="Naomi Timmer - H2O People" userId="caf10b2e-df76-474d-aabc-9e7ff97289d2" providerId="ADAL" clId="{37187FCC-5D69-4921-A652-5CEB0F0C33EA}" dt="2024-03-08T16:35:46.574" v="1206" actId="47"/>
        <pc:sldMkLst>
          <pc:docMk/>
          <pc:sldMk cId="2330516923" sldId="882"/>
        </pc:sldMkLst>
        <pc:spChg chg="add del mod">
          <ac:chgData name="Naomi Timmer - H2O People" userId="caf10b2e-df76-474d-aabc-9e7ff97289d2" providerId="ADAL" clId="{37187FCC-5D69-4921-A652-5CEB0F0C33EA}" dt="2024-03-08T16:34:20.094" v="1171" actId="478"/>
          <ac:spMkLst>
            <pc:docMk/>
            <pc:sldMk cId="2330516923" sldId="882"/>
            <ac:spMk id="3" creationId="{6BC9B0FD-8703-3240-C343-3163AD281B2D}"/>
          </ac:spMkLst>
        </pc:spChg>
        <pc:spChg chg="del">
          <ac:chgData name="Naomi Timmer - H2O People" userId="caf10b2e-df76-474d-aabc-9e7ff97289d2" providerId="ADAL" clId="{37187FCC-5D69-4921-A652-5CEB0F0C33EA}" dt="2024-03-08T16:33:54.423" v="1162" actId="478"/>
          <ac:spMkLst>
            <pc:docMk/>
            <pc:sldMk cId="2330516923" sldId="882"/>
            <ac:spMk id="4" creationId="{08506913-30FE-E74F-954B-822E23D1B364}"/>
          </ac:spMkLst>
        </pc:spChg>
        <pc:spChg chg="add del mod">
          <ac:chgData name="Naomi Timmer - H2O People" userId="caf10b2e-df76-474d-aabc-9e7ff97289d2" providerId="ADAL" clId="{37187FCC-5D69-4921-A652-5CEB0F0C33EA}" dt="2024-03-08T16:34:18.250" v="1170" actId="478"/>
          <ac:spMkLst>
            <pc:docMk/>
            <pc:sldMk cId="2330516923" sldId="882"/>
            <ac:spMk id="6" creationId="{1862E0A8-AC43-BBA8-8B63-6C1269419B67}"/>
          </ac:spMkLst>
        </pc:spChg>
        <pc:spChg chg="mod">
          <ac:chgData name="Naomi Timmer - H2O People" userId="caf10b2e-df76-474d-aabc-9e7ff97289d2" providerId="ADAL" clId="{37187FCC-5D69-4921-A652-5CEB0F0C33EA}" dt="2024-03-08T16:34:43.455" v="1193" actId="26606"/>
          <ac:spMkLst>
            <pc:docMk/>
            <pc:sldMk cId="2330516923" sldId="882"/>
            <ac:spMk id="7" creationId="{75B83D3F-15AF-8AC3-D120-B9B4071EC365}"/>
          </ac:spMkLst>
        </pc:spChg>
        <pc:spChg chg="del">
          <ac:chgData name="Naomi Timmer - H2O People" userId="caf10b2e-df76-474d-aabc-9e7ff97289d2" providerId="ADAL" clId="{37187FCC-5D69-4921-A652-5CEB0F0C33EA}" dt="2024-03-08T16:33:49.172" v="1160" actId="478"/>
          <ac:spMkLst>
            <pc:docMk/>
            <pc:sldMk cId="2330516923" sldId="882"/>
            <ac:spMk id="10" creationId="{E4182570-5623-8CAD-6C8E-7703850A36CE}"/>
          </ac:spMkLst>
        </pc:spChg>
        <pc:spChg chg="del">
          <ac:chgData name="Naomi Timmer - H2O People" userId="caf10b2e-df76-474d-aabc-9e7ff97289d2" providerId="ADAL" clId="{37187FCC-5D69-4921-A652-5CEB0F0C33EA}" dt="2024-03-08T16:33:52.013" v="1161" actId="478"/>
          <ac:spMkLst>
            <pc:docMk/>
            <pc:sldMk cId="2330516923" sldId="882"/>
            <ac:spMk id="11" creationId="{00000000-0000-0000-0000-000000000000}"/>
          </ac:spMkLst>
        </pc:spChg>
        <pc:spChg chg="add">
          <ac:chgData name="Naomi Timmer - H2O People" userId="caf10b2e-df76-474d-aabc-9e7ff97289d2" providerId="ADAL" clId="{37187FCC-5D69-4921-A652-5CEB0F0C33EA}" dt="2024-03-08T16:34:43.455" v="1193" actId="26606"/>
          <ac:spMkLst>
            <pc:docMk/>
            <pc:sldMk cId="2330516923" sldId="882"/>
            <ac:spMk id="12" creationId="{007891EC-4501-44ED-A8C8-B11B6DB767AB}"/>
          </ac:spMkLst>
        </pc:spChg>
        <pc:spChg chg="add">
          <ac:chgData name="Naomi Timmer - H2O People" userId="caf10b2e-df76-474d-aabc-9e7ff97289d2" providerId="ADAL" clId="{37187FCC-5D69-4921-A652-5CEB0F0C33EA}" dt="2024-03-08T16:34:43.455" v="1193" actId="26606"/>
          <ac:spMkLst>
            <pc:docMk/>
            <pc:sldMk cId="2330516923" sldId="882"/>
            <ac:spMk id="13" creationId="{C1DD1A8A-57D5-4A81-AD04-532B043C5611}"/>
          </ac:spMkLst>
        </pc:spChg>
        <pc:spChg chg="del">
          <ac:chgData name="Naomi Timmer - H2O People" userId="caf10b2e-df76-474d-aabc-9e7ff97289d2" providerId="ADAL" clId="{37187FCC-5D69-4921-A652-5CEB0F0C33EA}" dt="2024-03-08T16:33:57.683" v="1165" actId="478"/>
          <ac:spMkLst>
            <pc:docMk/>
            <pc:sldMk cId="2330516923" sldId="882"/>
            <ac:spMk id="14" creationId="{640953D3-B029-63A9-F96A-D2BBD28C62F3}"/>
          </ac:spMkLst>
        </pc:spChg>
        <pc:spChg chg="del mod">
          <ac:chgData name="Naomi Timmer - H2O People" userId="caf10b2e-df76-474d-aabc-9e7ff97289d2" providerId="ADAL" clId="{37187FCC-5D69-4921-A652-5CEB0F0C33EA}" dt="2024-03-08T16:33:55.991" v="1164" actId="478"/>
          <ac:spMkLst>
            <pc:docMk/>
            <pc:sldMk cId="2330516923" sldId="882"/>
            <ac:spMk id="15" creationId="{E24E693D-20A1-2F8D-3E4B-8E63711316D4}"/>
          </ac:spMkLst>
        </pc:spChg>
        <pc:picChg chg="add">
          <ac:chgData name="Naomi Timmer - H2O People" userId="caf10b2e-df76-474d-aabc-9e7ff97289d2" providerId="ADAL" clId="{37187FCC-5D69-4921-A652-5CEB0F0C33EA}" dt="2024-03-08T16:34:43.455" v="1193" actId="26606"/>
          <ac:picMkLst>
            <pc:docMk/>
            <pc:sldMk cId="2330516923" sldId="882"/>
            <ac:picMk id="9" creationId="{6CDFE8DF-FF6A-D2B3-1422-3E35AC555417}"/>
          </ac:picMkLst>
        </pc:picChg>
      </pc:sldChg>
      <pc:sldChg chg="del delDesignElem">
        <pc:chgData name="Naomi Timmer - H2O People" userId="caf10b2e-df76-474d-aabc-9e7ff97289d2" providerId="ADAL" clId="{37187FCC-5D69-4921-A652-5CEB0F0C33EA}" dt="2024-03-08T16:35:08.947" v="1197" actId="47"/>
        <pc:sldMkLst>
          <pc:docMk/>
          <pc:sldMk cId="12487984" sldId="883"/>
        </pc:sldMkLst>
      </pc:sldChg>
      <pc:sldChg chg="addSp del delDesignElem">
        <pc:chgData name="Naomi Timmer - H2O People" userId="caf10b2e-df76-474d-aabc-9e7ff97289d2" providerId="ADAL" clId="{37187FCC-5D69-4921-A652-5CEB0F0C33EA}" dt="2024-03-08T16:35:01.209" v="1195"/>
        <pc:sldMkLst>
          <pc:docMk/>
          <pc:sldMk cId="656750054" sldId="883"/>
        </pc:sldMkLst>
        <pc:spChg chg="add">
          <ac:chgData name="Naomi Timmer - H2O People" userId="caf10b2e-df76-474d-aabc-9e7ff97289d2" providerId="ADAL" clId="{37187FCC-5D69-4921-A652-5CEB0F0C33EA}" dt="2024-03-08T16:35:01.209" v="1195"/>
          <ac:spMkLst>
            <pc:docMk/>
            <pc:sldMk cId="656750054" sldId="883"/>
            <ac:spMk id="12" creationId="{007891EC-4501-44ED-A8C8-B11B6DB767AB}"/>
          </ac:spMkLst>
        </pc:spChg>
        <pc:spChg chg="add">
          <ac:chgData name="Naomi Timmer - H2O People" userId="caf10b2e-df76-474d-aabc-9e7ff97289d2" providerId="ADAL" clId="{37187FCC-5D69-4921-A652-5CEB0F0C33EA}" dt="2024-03-08T16:35:01.209" v="1195"/>
          <ac:spMkLst>
            <pc:docMk/>
            <pc:sldMk cId="656750054" sldId="883"/>
            <ac:spMk id="13" creationId="{C1DD1A8A-57D5-4A81-AD04-532B043C5611}"/>
          </ac:spMkLst>
        </pc:spChg>
      </pc:sldChg>
      <pc:sldChg chg="del delDesignElem">
        <pc:chgData name="Naomi Timmer - H2O People" userId="caf10b2e-df76-474d-aabc-9e7ff97289d2" providerId="ADAL" clId="{37187FCC-5D69-4921-A652-5CEB0F0C33EA}" dt="2024-03-08T16:35:17.698" v="1199" actId="47"/>
        <pc:sldMkLst>
          <pc:docMk/>
          <pc:sldMk cId="1555293053" sldId="883"/>
        </pc:sldMkLst>
      </pc:sldChg>
      <pc:sldChg chg="addSp delSp modSp new mod">
        <pc:chgData name="Naomi Timmer - H2O People" userId="caf10b2e-df76-474d-aabc-9e7ff97289d2" providerId="ADAL" clId="{37187FCC-5D69-4921-A652-5CEB0F0C33EA}" dt="2024-03-08T16:35:43.205" v="1205" actId="1076"/>
        <pc:sldMkLst>
          <pc:docMk/>
          <pc:sldMk cId="2147418035" sldId="883"/>
        </pc:sldMkLst>
        <pc:spChg chg="del">
          <ac:chgData name="Naomi Timmer - H2O People" userId="caf10b2e-df76-474d-aabc-9e7ff97289d2" providerId="ADAL" clId="{37187FCC-5D69-4921-A652-5CEB0F0C33EA}" dt="2024-03-08T16:35:39.236" v="1204" actId="478"/>
          <ac:spMkLst>
            <pc:docMk/>
            <pc:sldMk cId="2147418035" sldId="883"/>
            <ac:spMk id="2" creationId="{A35A2805-9E45-2211-3857-ED4C89C11F5B}"/>
          </ac:spMkLst>
        </pc:spChg>
        <pc:spChg chg="del">
          <ac:chgData name="Naomi Timmer - H2O People" userId="caf10b2e-df76-474d-aabc-9e7ff97289d2" providerId="ADAL" clId="{37187FCC-5D69-4921-A652-5CEB0F0C33EA}" dt="2024-03-08T16:35:28.810" v="1201"/>
          <ac:spMkLst>
            <pc:docMk/>
            <pc:sldMk cId="2147418035" sldId="883"/>
            <ac:spMk id="3" creationId="{ADE32132-9D10-D723-EF78-76DBA82DB226}"/>
          </ac:spMkLst>
        </pc:spChg>
        <pc:spChg chg="del">
          <ac:chgData name="Naomi Timmer - H2O People" userId="caf10b2e-df76-474d-aabc-9e7ff97289d2" providerId="ADAL" clId="{37187FCC-5D69-4921-A652-5CEB0F0C33EA}" dt="2024-03-08T16:35:36.309" v="1203" actId="478"/>
          <ac:spMkLst>
            <pc:docMk/>
            <pc:sldMk cId="2147418035" sldId="883"/>
            <ac:spMk id="4" creationId="{ACF5B6CF-B380-94E3-1EB3-DDC6288DE37B}"/>
          </ac:spMkLst>
        </pc:spChg>
        <pc:picChg chg="add mod">
          <ac:chgData name="Naomi Timmer - H2O People" userId="caf10b2e-df76-474d-aabc-9e7ff97289d2" providerId="ADAL" clId="{37187FCC-5D69-4921-A652-5CEB0F0C33EA}" dt="2024-03-08T16:35:43.205" v="1205" actId="1076"/>
          <ac:picMkLst>
            <pc:docMk/>
            <pc:sldMk cId="2147418035" sldId="883"/>
            <ac:picMk id="5" creationId="{C63AA881-696A-97B8-5DE5-873F778EFB75}"/>
          </ac:picMkLst>
        </pc:picChg>
      </pc:sldChg>
      <pc:sldChg chg="addSp delSp modSp add mod">
        <pc:chgData name="Naomi Timmer - H2O People" userId="caf10b2e-df76-474d-aabc-9e7ff97289d2" providerId="ADAL" clId="{37187FCC-5D69-4921-A652-5CEB0F0C33EA}" dt="2024-03-08T16:41:13.382" v="1451" actId="1076"/>
        <pc:sldMkLst>
          <pc:docMk/>
          <pc:sldMk cId="1065919778" sldId="884"/>
        </pc:sldMkLst>
        <pc:spChg chg="add mod">
          <ac:chgData name="Naomi Timmer - H2O People" userId="caf10b2e-df76-474d-aabc-9e7ff97289d2" providerId="ADAL" clId="{37187FCC-5D69-4921-A652-5CEB0F0C33EA}" dt="2024-03-08T16:40:58.270" v="1449" actId="14100"/>
          <ac:spMkLst>
            <pc:docMk/>
            <pc:sldMk cId="1065919778" sldId="884"/>
            <ac:spMk id="4" creationId="{FA00847D-49AD-6EF0-FBA7-D1198BCD9591}"/>
          </ac:spMkLst>
        </pc:spChg>
        <pc:spChg chg="mod">
          <ac:chgData name="Naomi Timmer - H2O People" userId="caf10b2e-df76-474d-aabc-9e7ff97289d2" providerId="ADAL" clId="{37187FCC-5D69-4921-A652-5CEB0F0C33EA}" dt="2024-03-08T16:41:13.382" v="1451" actId="1076"/>
          <ac:spMkLst>
            <pc:docMk/>
            <pc:sldMk cId="1065919778" sldId="884"/>
            <ac:spMk id="7" creationId="{75B83D3F-15AF-8AC3-D120-B9B4071EC365}"/>
          </ac:spMkLst>
        </pc:spChg>
        <pc:spChg chg="mod">
          <ac:chgData name="Naomi Timmer - H2O People" userId="caf10b2e-df76-474d-aabc-9e7ff97289d2" providerId="ADAL" clId="{37187FCC-5D69-4921-A652-5CEB0F0C33EA}" dt="2024-03-08T16:41:07.596" v="1450" actId="1076"/>
          <ac:spMkLst>
            <pc:docMk/>
            <pc:sldMk cId="1065919778" sldId="884"/>
            <ac:spMk id="10" creationId="{E4182570-5623-8CAD-6C8E-7703850A36CE}"/>
          </ac:spMkLst>
        </pc:spChg>
        <pc:spChg chg="del">
          <ac:chgData name="Naomi Timmer - H2O People" userId="caf10b2e-df76-474d-aabc-9e7ff97289d2" providerId="ADAL" clId="{37187FCC-5D69-4921-A652-5CEB0F0C33EA}" dt="2024-03-08T16:37:20.838" v="1247" actId="478"/>
          <ac:spMkLst>
            <pc:docMk/>
            <pc:sldMk cId="1065919778" sldId="884"/>
            <ac:spMk id="14" creationId="{640953D3-B029-63A9-F96A-D2BBD28C62F3}"/>
          </ac:spMkLst>
        </pc:spChg>
        <pc:spChg chg="del">
          <ac:chgData name="Naomi Timmer - H2O People" userId="caf10b2e-df76-474d-aabc-9e7ff97289d2" providerId="ADAL" clId="{37187FCC-5D69-4921-A652-5CEB0F0C33EA}" dt="2024-03-08T16:37:23.685" v="1248" actId="478"/>
          <ac:spMkLst>
            <pc:docMk/>
            <pc:sldMk cId="1065919778" sldId="884"/>
            <ac:spMk id="15" creationId="{E24E693D-20A1-2F8D-3E4B-8E63711316D4}"/>
          </ac:spMkLst>
        </pc:spChg>
        <pc:picChg chg="add mod">
          <ac:chgData name="Naomi Timmer - H2O People" userId="caf10b2e-df76-474d-aabc-9e7ff97289d2" providerId="ADAL" clId="{37187FCC-5D69-4921-A652-5CEB0F0C33EA}" dt="2024-03-08T16:40:58.270" v="1449" actId="14100"/>
          <ac:picMkLst>
            <pc:docMk/>
            <pc:sldMk cId="1065919778" sldId="884"/>
            <ac:picMk id="3" creationId="{C8F6AB9B-E69D-1B24-D1EB-39604E534492}"/>
          </ac:picMkLst>
        </pc:picChg>
      </pc:sldChg>
      <pc:sldChg chg="modSp mod">
        <pc:chgData name="Naomi Timmer - H2O People" userId="caf10b2e-df76-474d-aabc-9e7ff97289d2" providerId="ADAL" clId="{37187FCC-5D69-4921-A652-5CEB0F0C33EA}" dt="2024-03-08T16:44:07.877" v="1464" actId="27636"/>
        <pc:sldMkLst>
          <pc:docMk/>
          <pc:sldMk cId="2851151099" sldId="886"/>
        </pc:sldMkLst>
        <pc:spChg chg="mod">
          <ac:chgData name="Naomi Timmer - H2O People" userId="caf10b2e-df76-474d-aabc-9e7ff97289d2" providerId="ADAL" clId="{37187FCC-5D69-4921-A652-5CEB0F0C33EA}" dt="2024-03-08T16:44:07.877" v="1464" actId="27636"/>
          <ac:spMkLst>
            <pc:docMk/>
            <pc:sldMk cId="2851151099" sldId="886"/>
            <ac:spMk id="12" creationId="{00000000-0000-0000-0000-000000000000}"/>
          </ac:spMkLst>
        </pc:spChg>
      </pc:sldChg>
      <pc:sldChg chg="del">
        <pc:chgData name="Naomi Timmer - H2O People" userId="caf10b2e-df76-474d-aabc-9e7ff97289d2" providerId="ADAL" clId="{37187FCC-5D69-4921-A652-5CEB0F0C33EA}" dt="2024-03-08T16:49:16.129" v="1488" actId="47"/>
        <pc:sldMkLst>
          <pc:docMk/>
          <pc:sldMk cId="1770191822" sldId="889"/>
        </pc:sldMkLst>
      </pc:sldChg>
      <pc:sldChg chg="del">
        <pc:chgData name="Naomi Timmer - H2O People" userId="caf10b2e-df76-474d-aabc-9e7ff97289d2" providerId="ADAL" clId="{37187FCC-5D69-4921-A652-5CEB0F0C33EA}" dt="2024-03-08T16:52:03.019" v="1494" actId="47"/>
        <pc:sldMkLst>
          <pc:docMk/>
          <pc:sldMk cId="3139211824" sldId="895"/>
        </pc:sldMkLst>
      </pc:sldChg>
      <pc:sldChg chg="del">
        <pc:chgData name="Naomi Timmer - H2O People" userId="caf10b2e-df76-474d-aabc-9e7ff97289d2" providerId="ADAL" clId="{37187FCC-5D69-4921-A652-5CEB0F0C33EA}" dt="2024-03-08T16:51:33.390" v="1493" actId="47"/>
        <pc:sldMkLst>
          <pc:docMk/>
          <pc:sldMk cId="1454294017" sldId="896"/>
        </pc:sldMkLst>
      </pc:sldChg>
      <pc:sldChg chg="del">
        <pc:chgData name="Naomi Timmer - H2O People" userId="caf10b2e-df76-474d-aabc-9e7ff97289d2" providerId="ADAL" clId="{37187FCC-5D69-4921-A652-5CEB0F0C33EA}" dt="2024-03-08T16:47:54.128" v="1473"/>
        <pc:sldMkLst>
          <pc:docMk/>
          <pc:sldMk cId="0" sldId="901"/>
        </pc:sldMkLst>
      </pc:sldChg>
      <pc:sldChg chg="del">
        <pc:chgData name="Naomi Timmer - H2O People" userId="caf10b2e-df76-474d-aabc-9e7ff97289d2" providerId="ADAL" clId="{37187FCC-5D69-4921-A652-5CEB0F0C33EA}" dt="2024-03-08T16:47:54.128" v="1473"/>
        <pc:sldMkLst>
          <pc:docMk/>
          <pc:sldMk cId="0" sldId="902"/>
        </pc:sldMkLst>
      </pc:sldChg>
      <pc:sldChg chg="del">
        <pc:chgData name="Naomi Timmer - H2O People" userId="caf10b2e-df76-474d-aabc-9e7ff97289d2" providerId="ADAL" clId="{37187FCC-5D69-4921-A652-5CEB0F0C33EA}" dt="2024-03-08T16:47:54.128" v="1473"/>
        <pc:sldMkLst>
          <pc:docMk/>
          <pc:sldMk cId="0" sldId="903"/>
        </pc:sldMkLst>
      </pc:sldChg>
      <pc:sldChg chg="del">
        <pc:chgData name="Naomi Timmer - H2O People" userId="caf10b2e-df76-474d-aabc-9e7ff97289d2" providerId="ADAL" clId="{37187FCC-5D69-4921-A652-5CEB0F0C33EA}" dt="2024-03-08T16:47:54.128" v="1473"/>
        <pc:sldMkLst>
          <pc:docMk/>
          <pc:sldMk cId="3818723508" sldId="904"/>
        </pc:sldMkLst>
      </pc:sldChg>
      <pc:sldChg chg="del">
        <pc:chgData name="Naomi Timmer - H2O People" userId="caf10b2e-df76-474d-aabc-9e7ff97289d2" providerId="ADAL" clId="{37187FCC-5D69-4921-A652-5CEB0F0C33EA}" dt="2024-03-08T16:47:54.128" v="1473"/>
        <pc:sldMkLst>
          <pc:docMk/>
          <pc:sldMk cId="2554840310" sldId="905"/>
        </pc:sldMkLst>
      </pc:sldChg>
      <pc:sldChg chg="del ord">
        <pc:chgData name="Naomi Timmer - H2O People" userId="caf10b2e-df76-474d-aabc-9e7ff97289d2" providerId="ADAL" clId="{37187FCC-5D69-4921-A652-5CEB0F0C33EA}" dt="2024-03-08T16:49:11.649" v="1487"/>
        <pc:sldMkLst>
          <pc:docMk/>
          <pc:sldMk cId="256189372" sldId="906"/>
        </pc:sldMkLst>
      </pc:sldChg>
      <pc:sldMasterChg chg="delSldLayout">
        <pc:chgData name="Naomi Timmer - H2O People" userId="caf10b2e-df76-474d-aabc-9e7ff97289d2" providerId="ADAL" clId="{37187FCC-5D69-4921-A652-5CEB0F0C33EA}" dt="2024-03-08T15:50:45.124" v="341" actId="47"/>
        <pc:sldMasterMkLst>
          <pc:docMk/>
          <pc:sldMasterMk cId="2537321330" sldId="2147483708"/>
        </pc:sldMasterMkLst>
        <pc:sldLayoutChg chg="del">
          <pc:chgData name="Naomi Timmer - H2O People" userId="caf10b2e-df76-474d-aabc-9e7ff97289d2" providerId="ADAL" clId="{37187FCC-5D69-4921-A652-5CEB0F0C33EA}" dt="2024-03-08T15:49:22.570" v="304" actId="47"/>
          <pc:sldLayoutMkLst>
            <pc:docMk/>
            <pc:sldMasterMk cId="2537321330" sldId="2147483708"/>
            <pc:sldLayoutMk cId="1956895576" sldId="2147483720"/>
          </pc:sldLayoutMkLst>
        </pc:sldLayoutChg>
        <pc:sldLayoutChg chg="del">
          <pc:chgData name="Naomi Timmer - H2O People" userId="caf10b2e-df76-474d-aabc-9e7ff97289d2" providerId="ADAL" clId="{37187FCC-5D69-4921-A652-5CEB0F0C33EA}" dt="2024-03-08T15:50:45.124" v="341" actId="47"/>
          <pc:sldLayoutMkLst>
            <pc:docMk/>
            <pc:sldMasterMk cId="2537321330" sldId="2147483708"/>
            <pc:sldLayoutMk cId="4111345632" sldId="2147483721"/>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758762-3CBC-4485-8274-B0035D3FE55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9568AE4-EB02-4A85-8539-B108F3A9158D}">
      <dgm:prSet/>
      <dgm:spPr/>
      <dgm:t>
        <a:bodyPr/>
        <a:lstStyle/>
        <a:p>
          <a:pPr>
            <a:lnSpc>
              <a:spcPct val="100000"/>
            </a:lnSpc>
          </a:pPr>
          <a:r>
            <a:rPr lang="en-GB"/>
            <a:t>Be proactive</a:t>
          </a:r>
          <a:endParaRPr lang="en-US"/>
        </a:p>
      </dgm:t>
    </dgm:pt>
    <dgm:pt modelId="{A5A41466-1C09-49C0-9AE1-37910B26C988}" type="parTrans" cxnId="{C1651A7C-B981-4221-95C9-C397DB7D171F}">
      <dgm:prSet/>
      <dgm:spPr/>
      <dgm:t>
        <a:bodyPr/>
        <a:lstStyle/>
        <a:p>
          <a:endParaRPr lang="en-US"/>
        </a:p>
      </dgm:t>
    </dgm:pt>
    <dgm:pt modelId="{6FD9D412-0A42-4505-BAAC-9BD40DFEE0F1}" type="sibTrans" cxnId="{C1651A7C-B981-4221-95C9-C397DB7D171F}">
      <dgm:prSet/>
      <dgm:spPr/>
      <dgm:t>
        <a:bodyPr/>
        <a:lstStyle/>
        <a:p>
          <a:endParaRPr lang="en-US"/>
        </a:p>
      </dgm:t>
    </dgm:pt>
    <dgm:pt modelId="{CCAB1865-5729-4B58-B62D-4AE4538BD06A}">
      <dgm:prSet/>
      <dgm:spPr/>
      <dgm:t>
        <a:bodyPr/>
        <a:lstStyle/>
        <a:p>
          <a:pPr>
            <a:lnSpc>
              <a:spcPct val="100000"/>
            </a:lnSpc>
          </a:pPr>
          <a:r>
            <a:rPr lang="en-GB"/>
            <a:t>Do what is important</a:t>
          </a:r>
          <a:endParaRPr lang="en-US"/>
        </a:p>
      </dgm:t>
    </dgm:pt>
    <dgm:pt modelId="{E71C796A-7072-4052-872A-26B85C77876A}" type="parTrans" cxnId="{100C4490-13C8-4A85-BBB4-659FE5FC6DC3}">
      <dgm:prSet/>
      <dgm:spPr/>
      <dgm:t>
        <a:bodyPr/>
        <a:lstStyle/>
        <a:p>
          <a:endParaRPr lang="en-US"/>
        </a:p>
      </dgm:t>
    </dgm:pt>
    <dgm:pt modelId="{9685B2C2-58CE-49D1-89C8-EEEAD2903679}" type="sibTrans" cxnId="{100C4490-13C8-4A85-BBB4-659FE5FC6DC3}">
      <dgm:prSet/>
      <dgm:spPr/>
      <dgm:t>
        <a:bodyPr/>
        <a:lstStyle/>
        <a:p>
          <a:endParaRPr lang="en-US"/>
        </a:p>
      </dgm:t>
    </dgm:pt>
    <dgm:pt modelId="{C59E41AC-C9F0-4B7A-8503-73955E70F2E9}">
      <dgm:prSet/>
      <dgm:spPr/>
      <dgm:t>
        <a:bodyPr/>
        <a:lstStyle/>
        <a:p>
          <a:pPr>
            <a:lnSpc>
              <a:spcPct val="100000"/>
            </a:lnSpc>
          </a:pPr>
          <a:r>
            <a:rPr lang="en-GB"/>
            <a:t>Be focussed (make time for the programme)</a:t>
          </a:r>
          <a:endParaRPr lang="en-US"/>
        </a:p>
      </dgm:t>
    </dgm:pt>
    <dgm:pt modelId="{7352FDAF-2C57-4AC0-A52F-41301F65CF6E}" type="parTrans" cxnId="{823DC051-3503-4805-AA2B-1D8F700431EB}">
      <dgm:prSet/>
      <dgm:spPr/>
      <dgm:t>
        <a:bodyPr/>
        <a:lstStyle/>
        <a:p>
          <a:endParaRPr lang="en-US"/>
        </a:p>
      </dgm:t>
    </dgm:pt>
    <dgm:pt modelId="{4C3CC303-AEE2-4D2C-B4ED-F33B61742065}" type="sibTrans" cxnId="{823DC051-3503-4805-AA2B-1D8F700431EB}">
      <dgm:prSet/>
      <dgm:spPr/>
      <dgm:t>
        <a:bodyPr/>
        <a:lstStyle/>
        <a:p>
          <a:endParaRPr lang="en-US"/>
        </a:p>
      </dgm:t>
    </dgm:pt>
    <dgm:pt modelId="{5EB2C4AE-2342-4199-A976-3A01AA8BFE38}">
      <dgm:prSet/>
      <dgm:spPr/>
      <dgm:t>
        <a:bodyPr/>
        <a:lstStyle/>
        <a:p>
          <a:pPr>
            <a:lnSpc>
              <a:spcPct val="100000"/>
            </a:lnSpc>
          </a:pPr>
          <a:r>
            <a:rPr lang="en-GB"/>
            <a:t>Be prepared</a:t>
          </a:r>
          <a:endParaRPr lang="en-US"/>
        </a:p>
      </dgm:t>
    </dgm:pt>
    <dgm:pt modelId="{2384FAC0-0354-4D1B-8A4F-36ECB006F297}" type="parTrans" cxnId="{2CC7B28D-538C-4EF0-83DA-348C3B37C5DD}">
      <dgm:prSet/>
      <dgm:spPr/>
      <dgm:t>
        <a:bodyPr/>
        <a:lstStyle/>
        <a:p>
          <a:endParaRPr lang="en-US"/>
        </a:p>
      </dgm:t>
    </dgm:pt>
    <dgm:pt modelId="{6A6F602C-98CE-4C59-9A75-FBC3F8867E9A}" type="sibTrans" cxnId="{2CC7B28D-538C-4EF0-83DA-348C3B37C5DD}">
      <dgm:prSet/>
      <dgm:spPr/>
      <dgm:t>
        <a:bodyPr/>
        <a:lstStyle/>
        <a:p>
          <a:endParaRPr lang="en-US"/>
        </a:p>
      </dgm:t>
    </dgm:pt>
    <dgm:pt modelId="{8360ED48-4E7B-4682-99BA-08FBBBAF05C4}">
      <dgm:prSet/>
      <dgm:spPr/>
      <dgm:t>
        <a:bodyPr/>
        <a:lstStyle/>
        <a:p>
          <a:pPr>
            <a:lnSpc>
              <a:spcPct val="100000"/>
            </a:lnSpc>
          </a:pPr>
          <a:r>
            <a:rPr lang="en-GB"/>
            <a:t>Take care of oneself and the others</a:t>
          </a:r>
          <a:endParaRPr lang="en-US"/>
        </a:p>
      </dgm:t>
    </dgm:pt>
    <dgm:pt modelId="{D6BDAE4A-89EE-46F0-99C4-63A14152C3FF}" type="parTrans" cxnId="{28FDC595-68BB-41DD-9431-929A28D88B04}">
      <dgm:prSet/>
      <dgm:spPr/>
      <dgm:t>
        <a:bodyPr/>
        <a:lstStyle/>
        <a:p>
          <a:endParaRPr lang="en-US"/>
        </a:p>
      </dgm:t>
    </dgm:pt>
    <dgm:pt modelId="{54207F32-2DBC-4393-8E60-28350482A352}" type="sibTrans" cxnId="{28FDC595-68BB-41DD-9431-929A28D88B04}">
      <dgm:prSet/>
      <dgm:spPr/>
      <dgm:t>
        <a:bodyPr/>
        <a:lstStyle/>
        <a:p>
          <a:endParaRPr lang="en-US"/>
        </a:p>
      </dgm:t>
    </dgm:pt>
    <dgm:pt modelId="{11585E6A-AEF2-4C42-BCB8-B8CA581CED96}">
      <dgm:prSet/>
      <dgm:spPr/>
      <dgm:t>
        <a:bodyPr/>
        <a:lstStyle/>
        <a:p>
          <a:pPr>
            <a:lnSpc>
              <a:spcPct val="100000"/>
            </a:lnSpc>
          </a:pPr>
          <a:r>
            <a:rPr lang="en-GB"/>
            <a:t>Confidentiality: what happens in the training, stays in the training</a:t>
          </a:r>
          <a:endParaRPr lang="en-US"/>
        </a:p>
      </dgm:t>
    </dgm:pt>
    <dgm:pt modelId="{F83081AA-99C9-4940-98F0-72FCCC6658E6}" type="parTrans" cxnId="{C27A46D4-9E2A-4EE8-84FA-5875A722757B}">
      <dgm:prSet/>
      <dgm:spPr/>
      <dgm:t>
        <a:bodyPr/>
        <a:lstStyle/>
        <a:p>
          <a:endParaRPr lang="en-US"/>
        </a:p>
      </dgm:t>
    </dgm:pt>
    <dgm:pt modelId="{DEBA1117-31C2-4E7C-A569-D3E82395E9DF}" type="sibTrans" cxnId="{C27A46D4-9E2A-4EE8-84FA-5875A722757B}">
      <dgm:prSet/>
      <dgm:spPr/>
      <dgm:t>
        <a:bodyPr/>
        <a:lstStyle/>
        <a:p>
          <a:endParaRPr lang="en-US"/>
        </a:p>
      </dgm:t>
    </dgm:pt>
    <dgm:pt modelId="{A3375C71-1A44-4BC1-BC81-E9232C249012}" type="pres">
      <dgm:prSet presAssocID="{96758762-3CBC-4485-8274-B0035D3FE556}" presName="root" presStyleCnt="0">
        <dgm:presLayoutVars>
          <dgm:dir/>
          <dgm:resizeHandles val="exact"/>
        </dgm:presLayoutVars>
      </dgm:prSet>
      <dgm:spPr/>
    </dgm:pt>
    <dgm:pt modelId="{56DD2A45-1C92-4B71-B11C-21AE31B7D64D}" type="pres">
      <dgm:prSet presAssocID="{79568AE4-EB02-4A85-8539-B108F3A9158D}" presName="compNode" presStyleCnt="0"/>
      <dgm:spPr/>
    </dgm:pt>
    <dgm:pt modelId="{914B1379-F4D7-4345-87D8-9D9F452C77F0}" type="pres">
      <dgm:prSet presAssocID="{79568AE4-EB02-4A85-8539-B108F3A9158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inkje"/>
        </a:ext>
      </dgm:extLst>
    </dgm:pt>
    <dgm:pt modelId="{10B13397-7BF0-44A3-B504-257E3C0D57B1}" type="pres">
      <dgm:prSet presAssocID="{79568AE4-EB02-4A85-8539-B108F3A9158D}" presName="spaceRect" presStyleCnt="0"/>
      <dgm:spPr/>
    </dgm:pt>
    <dgm:pt modelId="{86AF188D-C355-45A7-BDC3-0C5AFBF210B4}" type="pres">
      <dgm:prSet presAssocID="{79568AE4-EB02-4A85-8539-B108F3A9158D}" presName="textRect" presStyleLbl="revTx" presStyleIdx="0" presStyleCnt="6">
        <dgm:presLayoutVars>
          <dgm:chMax val="1"/>
          <dgm:chPref val="1"/>
        </dgm:presLayoutVars>
      </dgm:prSet>
      <dgm:spPr/>
    </dgm:pt>
    <dgm:pt modelId="{200CD53C-9CDD-4662-8952-C509B2ABD758}" type="pres">
      <dgm:prSet presAssocID="{6FD9D412-0A42-4505-BAAC-9BD40DFEE0F1}" presName="sibTrans" presStyleCnt="0"/>
      <dgm:spPr/>
    </dgm:pt>
    <dgm:pt modelId="{F775B6A0-AD35-4AAC-BAA2-EE69379C2082}" type="pres">
      <dgm:prSet presAssocID="{CCAB1865-5729-4B58-B62D-4AE4538BD06A}" presName="compNode" presStyleCnt="0"/>
      <dgm:spPr/>
    </dgm:pt>
    <dgm:pt modelId="{A92F5001-5127-4A6B-9ACD-E9395B80F9C6}" type="pres">
      <dgm:prSet presAssocID="{CCAB1865-5729-4B58-B62D-4AE4538BD06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lp"/>
        </a:ext>
      </dgm:extLst>
    </dgm:pt>
    <dgm:pt modelId="{CB9EBE2D-AB76-4D4E-A2C2-02F3A98A65D4}" type="pres">
      <dgm:prSet presAssocID="{CCAB1865-5729-4B58-B62D-4AE4538BD06A}" presName="spaceRect" presStyleCnt="0"/>
      <dgm:spPr/>
    </dgm:pt>
    <dgm:pt modelId="{98854FD8-4586-42E4-AC6F-8F9095C4CFB0}" type="pres">
      <dgm:prSet presAssocID="{CCAB1865-5729-4B58-B62D-4AE4538BD06A}" presName="textRect" presStyleLbl="revTx" presStyleIdx="1" presStyleCnt="6">
        <dgm:presLayoutVars>
          <dgm:chMax val="1"/>
          <dgm:chPref val="1"/>
        </dgm:presLayoutVars>
      </dgm:prSet>
      <dgm:spPr/>
    </dgm:pt>
    <dgm:pt modelId="{F4CAEBA1-2757-4E99-A462-3670B636798A}" type="pres">
      <dgm:prSet presAssocID="{9685B2C2-58CE-49D1-89C8-EEEAD2903679}" presName="sibTrans" presStyleCnt="0"/>
      <dgm:spPr/>
    </dgm:pt>
    <dgm:pt modelId="{935F36D7-6D0C-4235-9ACE-CBEEE9874B10}" type="pres">
      <dgm:prSet presAssocID="{C59E41AC-C9F0-4B7A-8503-73955E70F2E9}" presName="compNode" presStyleCnt="0"/>
      <dgm:spPr/>
    </dgm:pt>
    <dgm:pt modelId="{EC1594E5-8A84-42FD-8C67-B56B774F0966}" type="pres">
      <dgm:prSet presAssocID="{C59E41AC-C9F0-4B7A-8503-73955E70F2E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Zandloper voltooid"/>
        </a:ext>
      </dgm:extLst>
    </dgm:pt>
    <dgm:pt modelId="{1CA9FB46-CECA-4303-A8B9-9F2D1ED41B9B}" type="pres">
      <dgm:prSet presAssocID="{C59E41AC-C9F0-4B7A-8503-73955E70F2E9}" presName="spaceRect" presStyleCnt="0"/>
      <dgm:spPr/>
    </dgm:pt>
    <dgm:pt modelId="{F2A62722-17F5-4F84-A351-A234D612A74A}" type="pres">
      <dgm:prSet presAssocID="{C59E41AC-C9F0-4B7A-8503-73955E70F2E9}" presName="textRect" presStyleLbl="revTx" presStyleIdx="2" presStyleCnt="6">
        <dgm:presLayoutVars>
          <dgm:chMax val="1"/>
          <dgm:chPref val="1"/>
        </dgm:presLayoutVars>
      </dgm:prSet>
      <dgm:spPr/>
    </dgm:pt>
    <dgm:pt modelId="{99D7602E-096D-43C0-9CFD-304877B03F71}" type="pres">
      <dgm:prSet presAssocID="{4C3CC303-AEE2-4D2C-B4ED-F33B61742065}" presName="sibTrans" presStyleCnt="0"/>
      <dgm:spPr/>
    </dgm:pt>
    <dgm:pt modelId="{448E67DA-2C4B-4027-989D-70F73DDAD83D}" type="pres">
      <dgm:prSet presAssocID="{5EB2C4AE-2342-4199-A976-3A01AA8BFE38}" presName="compNode" presStyleCnt="0"/>
      <dgm:spPr/>
    </dgm:pt>
    <dgm:pt modelId="{E18C9A48-C3BA-48AB-BA24-0F5357EBCF51}" type="pres">
      <dgm:prSet presAssocID="{5EB2C4AE-2342-4199-A976-3A01AA8BFE3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ontrolelijst"/>
        </a:ext>
      </dgm:extLst>
    </dgm:pt>
    <dgm:pt modelId="{B2BFC6DA-23E0-4C8B-868E-15D6D8F8163B}" type="pres">
      <dgm:prSet presAssocID="{5EB2C4AE-2342-4199-A976-3A01AA8BFE38}" presName="spaceRect" presStyleCnt="0"/>
      <dgm:spPr/>
    </dgm:pt>
    <dgm:pt modelId="{DB54079F-15D9-413C-A30A-D08381BE4DAF}" type="pres">
      <dgm:prSet presAssocID="{5EB2C4AE-2342-4199-A976-3A01AA8BFE38}" presName="textRect" presStyleLbl="revTx" presStyleIdx="3" presStyleCnt="6">
        <dgm:presLayoutVars>
          <dgm:chMax val="1"/>
          <dgm:chPref val="1"/>
        </dgm:presLayoutVars>
      </dgm:prSet>
      <dgm:spPr/>
    </dgm:pt>
    <dgm:pt modelId="{D09DBE11-2384-433F-ABE9-C24BC5F28BCC}" type="pres">
      <dgm:prSet presAssocID="{6A6F602C-98CE-4C59-9A75-FBC3F8867E9A}" presName="sibTrans" presStyleCnt="0"/>
      <dgm:spPr/>
    </dgm:pt>
    <dgm:pt modelId="{32BDD5C1-834B-47C7-B6FB-53B53C650440}" type="pres">
      <dgm:prSet presAssocID="{8360ED48-4E7B-4682-99BA-08FBBBAF05C4}" presName="compNode" presStyleCnt="0"/>
      <dgm:spPr/>
    </dgm:pt>
    <dgm:pt modelId="{EBB1494A-523A-4694-9135-E55B2203C048}" type="pres">
      <dgm:prSet presAssocID="{8360ED48-4E7B-4682-99BA-08FBBBAF05C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ethoscoop"/>
        </a:ext>
      </dgm:extLst>
    </dgm:pt>
    <dgm:pt modelId="{65573AF0-B151-4BE5-AFCE-3F700A1A21F1}" type="pres">
      <dgm:prSet presAssocID="{8360ED48-4E7B-4682-99BA-08FBBBAF05C4}" presName="spaceRect" presStyleCnt="0"/>
      <dgm:spPr/>
    </dgm:pt>
    <dgm:pt modelId="{2624BF7E-6B1A-4C8B-8B44-DC03198B1B07}" type="pres">
      <dgm:prSet presAssocID="{8360ED48-4E7B-4682-99BA-08FBBBAF05C4}" presName="textRect" presStyleLbl="revTx" presStyleIdx="4" presStyleCnt="6">
        <dgm:presLayoutVars>
          <dgm:chMax val="1"/>
          <dgm:chPref val="1"/>
        </dgm:presLayoutVars>
      </dgm:prSet>
      <dgm:spPr/>
    </dgm:pt>
    <dgm:pt modelId="{45F8E792-2C9F-466C-9784-804870FA69CB}" type="pres">
      <dgm:prSet presAssocID="{54207F32-2DBC-4393-8E60-28350482A352}" presName="sibTrans" presStyleCnt="0"/>
      <dgm:spPr/>
    </dgm:pt>
    <dgm:pt modelId="{4FFBE387-DC30-4F8C-9B5C-CD8420DDFE14}" type="pres">
      <dgm:prSet presAssocID="{11585E6A-AEF2-4C42-BCB8-B8CA581CED96}" presName="compNode" presStyleCnt="0"/>
      <dgm:spPr/>
    </dgm:pt>
    <dgm:pt modelId="{90AB6453-4F4B-4DBF-961B-E945630B68CB}" type="pres">
      <dgm:prSet presAssocID="{11585E6A-AEF2-4C42-BCB8-B8CA581CED9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onstruction Worker"/>
        </a:ext>
      </dgm:extLst>
    </dgm:pt>
    <dgm:pt modelId="{B06C4212-1463-42F9-BE04-5083ECF673B2}" type="pres">
      <dgm:prSet presAssocID="{11585E6A-AEF2-4C42-BCB8-B8CA581CED96}" presName="spaceRect" presStyleCnt="0"/>
      <dgm:spPr/>
    </dgm:pt>
    <dgm:pt modelId="{9EE73A3D-D90F-49CE-A08B-9904509A0E32}" type="pres">
      <dgm:prSet presAssocID="{11585E6A-AEF2-4C42-BCB8-B8CA581CED96}" presName="textRect" presStyleLbl="revTx" presStyleIdx="5" presStyleCnt="6">
        <dgm:presLayoutVars>
          <dgm:chMax val="1"/>
          <dgm:chPref val="1"/>
        </dgm:presLayoutVars>
      </dgm:prSet>
      <dgm:spPr/>
    </dgm:pt>
  </dgm:ptLst>
  <dgm:cxnLst>
    <dgm:cxn modelId="{515D2912-7328-431D-B606-6CBA29B9ED1B}" type="presOf" srcId="{CCAB1865-5729-4B58-B62D-4AE4538BD06A}" destId="{98854FD8-4586-42E4-AC6F-8F9095C4CFB0}" srcOrd="0" destOrd="0" presId="urn:microsoft.com/office/officeart/2018/2/layout/IconLabelList"/>
    <dgm:cxn modelId="{D10A3C31-FA65-43A6-8B68-E781CAADED5B}" type="presOf" srcId="{79568AE4-EB02-4A85-8539-B108F3A9158D}" destId="{86AF188D-C355-45A7-BDC3-0C5AFBF210B4}" srcOrd="0" destOrd="0" presId="urn:microsoft.com/office/officeart/2018/2/layout/IconLabelList"/>
    <dgm:cxn modelId="{823DC051-3503-4805-AA2B-1D8F700431EB}" srcId="{96758762-3CBC-4485-8274-B0035D3FE556}" destId="{C59E41AC-C9F0-4B7A-8503-73955E70F2E9}" srcOrd="2" destOrd="0" parTransId="{7352FDAF-2C57-4AC0-A52F-41301F65CF6E}" sibTransId="{4C3CC303-AEE2-4D2C-B4ED-F33B61742065}"/>
    <dgm:cxn modelId="{C1651A7C-B981-4221-95C9-C397DB7D171F}" srcId="{96758762-3CBC-4485-8274-B0035D3FE556}" destId="{79568AE4-EB02-4A85-8539-B108F3A9158D}" srcOrd="0" destOrd="0" parTransId="{A5A41466-1C09-49C0-9AE1-37910B26C988}" sibTransId="{6FD9D412-0A42-4505-BAAC-9BD40DFEE0F1}"/>
    <dgm:cxn modelId="{5B10A67C-4652-460A-BC5B-4AADF1369AAC}" type="presOf" srcId="{C59E41AC-C9F0-4B7A-8503-73955E70F2E9}" destId="{F2A62722-17F5-4F84-A351-A234D612A74A}" srcOrd="0" destOrd="0" presId="urn:microsoft.com/office/officeart/2018/2/layout/IconLabelList"/>
    <dgm:cxn modelId="{CDE8008D-1E2E-4F7F-838E-F33BFCF58821}" type="presOf" srcId="{8360ED48-4E7B-4682-99BA-08FBBBAF05C4}" destId="{2624BF7E-6B1A-4C8B-8B44-DC03198B1B07}" srcOrd="0" destOrd="0" presId="urn:microsoft.com/office/officeart/2018/2/layout/IconLabelList"/>
    <dgm:cxn modelId="{2CC7B28D-538C-4EF0-83DA-348C3B37C5DD}" srcId="{96758762-3CBC-4485-8274-B0035D3FE556}" destId="{5EB2C4AE-2342-4199-A976-3A01AA8BFE38}" srcOrd="3" destOrd="0" parTransId="{2384FAC0-0354-4D1B-8A4F-36ECB006F297}" sibTransId="{6A6F602C-98CE-4C59-9A75-FBC3F8867E9A}"/>
    <dgm:cxn modelId="{100C4490-13C8-4A85-BBB4-659FE5FC6DC3}" srcId="{96758762-3CBC-4485-8274-B0035D3FE556}" destId="{CCAB1865-5729-4B58-B62D-4AE4538BD06A}" srcOrd="1" destOrd="0" parTransId="{E71C796A-7072-4052-872A-26B85C77876A}" sibTransId="{9685B2C2-58CE-49D1-89C8-EEEAD2903679}"/>
    <dgm:cxn modelId="{28FDC595-68BB-41DD-9431-929A28D88B04}" srcId="{96758762-3CBC-4485-8274-B0035D3FE556}" destId="{8360ED48-4E7B-4682-99BA-08FBBBAF05C4}" srcOrd="4" destOrd="0" parTransId="{D6BDAE4A-89EE-46F0-99C4-63A14152C3FF}" sibTransId="{54207F32-2DBC-4393-8E60-28350482A352}"/>
    <dgm:cxn modelId="{68FC95C9-173E-4D9A-9868-06365A57E3F8}" type="presOf" srcId="{96758762-3CBC-4485-8274-B0035D3FE556}" destId="{A3375C71-1A44-4BC1-BC81-E9232C249012}" srcOrd="0" destOrd="0" presId="urn:microsoft.com/office/officeart/2018/2/layout/IconLabelList"/>
    <dgm:cxn modelId="{C27A46D4-9E2A-4EE8-84FA-5875A722757B}" srcId="{96758762-3CBC-4485-8274-B0035D3FE556}" destId="{11585E6A-AEF2-4C42-BCB8-B8CA581CED96}" srcOrd="5" destOrd="0" parTransId="{F83081AA-99C9-4940-98F0-72FCCC6658E6}" sibTransId="{DEBA1117-31C2-4E7C-A569-D3E82395E9DF}"/>
    <dgm:cxn modelId="{6D4032D8-7FCC-40B3-B77C-56AC9B1E4B05}" type="presOf" srcId="{5EB2C4AE-2342-4199-A976-3A01AA8BFE38}" destId="{DB54079F-15D9-413C-A30A-D08381BE4DAF}" srcOrd="0" destOrd="0" presId="urn:microsoft.com/office/officeart/2018/2/layout/IconLabelList"/>
    <dgm:cxn modelId="{24A53EED-F67A-47EA-8EF9-3A52D236C409}" type="presOf" srcId="{11585E6A-AEF2-4C42-BCB8-B8CA581CED96}" destId="{9EE73A3D-D90F-49CE-A08B-9904509A0E32}" srcOrd="0" destOrd="0" presId="urn:microsoft.com/office/officeart/2018/2/layout/IconLabelList"/>
    <dgm:cxn modelId="{35347B01-8B3F-4E51-87AC-B88B589670B5}" type="presParOf" srcId="{A3375C71-1A44-4BC1-BC81-E9232C249012}" destId="{56DD2A45-1C92-4B71-B11C-21AE31B7D64D}" srcOrd="0" destOrd="0" presId="urn:microsoft.com/office/officeart/2018/2/layout/IconLabelList"/>
    <dgm:cxn modelId="{488EC73E-F935-422C-A3B8-784E8F831A1F}" type="presParOf" srcId="{56DD2A45-1C92-4B71-B11C-21AE31B7D64D}" destId="{914B1379-F4D7-4345-87D8-9D9F452C77F0}" srcOrd="0" destOrd="0" presId="urn:microsoft.com/office/officeart/2018/2/layout/IconLabelList"/>
    <dgm:cxn modelId="{29718F83-3080-4D14-B898-E11D165403FD}" type="presParOf" srcId="{56DD2A45-1C92-4B71-B11C-21AE31B7D64D}" destId="{10B13397-7BF0-44A3-B504-257E3C0D57B1}" srcOrd="1" destOrd="0" presId="urn:microsoft.com/office/officeart/2018/2/layout/IconLabelList"/>
    <dgm:cxn modelId="{07E858DC-BF3B-428D-9CA3-3E4BD351E0F6}" type="presParOf" srcId="{56DD2A45-1C92-4B71-B11C-21AE31B7D64D}" destId="{86AF188D-C355-45A7-BDC3-0C5AFBF210B4}" srcOrd="2" destOrd="0" presId="urn:microsoft.com/office/officeart/2018/2/layout/IconLabelList"/>
    <dgm:cxn modelId="{0649BB43-1ED2-4E77-9FFF-B18677B9224C}" type="presParOf" srcId="{A3375C71-1A44-4BC1-BC81-E9232C249012}" destId="{200CD53C-9CDD-4662-8952-C509B2ABD758}" srcOrd="1" destOrd="0" presId="urn:microsoft.com/office/officeart/2018/2/layout/IconLabelList"/>
    <dgm:cxn modelId="{F339FCBD-7C8B-4148-AD29-95D29E59E00D}" type="presParOf" srcId="{A3375C71-1A44-4BC1-BC81-E9232C249012}" destId="{F775B6A0-AD35-4AAC-BAA2-EE69379C2082}" srcOrd="2" destOrd="0" presId="urn:microsoft.com/office/officeart/2018/2/layout/IconLabelList"/>
    <dgm:cxn modelId="{8F5C3FA0-45F5-4B8A-BE48-1360B12BDC4A}" type="presParOf" srcId="{F775B6A0-AD35-4AAC-BAA2-EE69379C2082}" destId="{A92F5001-5127-4A6B-9ACD-E9395B80F9C6}" srcOrd="0" destOrd="0" presId="urn:microsoft.com/office/officeart/2018/2/layout/IconLabelList"/>
    <dgm:cxn modelId="{873BD820-C687-40BF-95E3-0A16648C3EDC}" type="presParOf" srcId="{F775B6A0-AD35-4AAC-BAA2-EE69379C2082}" destId="{CB9EBE2D-AB76-4D4E-A2C2-02F3A98A65D4}" srcOrd="1" destOrd="0" presId="urn:microsoft.com/office/officeart/2018/2/layout/IconLabelList"/>
    <dgm:cxn modelId="{8F106CF2-4A7B-4BFE-8E5C-4B084B4FCAB5}" type="presParOf" srcId="{F775B6A0-AD35-4AAC-BAA2-EE69379C2082}" destId="{98854FD8-4586-42E4-AC6F-8F9095C4CFB0}" srcOrd="2" destOrd="0" presId="urn:microsoft.com/office/officeart/2018/2/layout/IconLabelList"/>
    <dgm:cxn modelId="{2AFD059D-ED50-45DE-BD9D-EBA020D00D8B}" type="presParOf" srcId="{A3375C71-1A44-4BC1-BC81-E9232C249012}" destId="{F4CAEBA1-2757-4E99-A462-3670B636798A}" srcOrd="3" destOrd="0" presId="urn:microsoft.com/office/officeart/2018/2/layout/IconLabelList"/>
    <dgm:cxn modelId="{176E2228-AC37-4EEB-A4EE-B4090DFFB7F5}" type="presParOf" srcId="{A3375C71-1A44-4BC1-BC81-E9232C249012}" destId="{935F36D7-6D0C-4235-9ACE-CBEEE9874B10}" srcOrd="4" destOrd="0" presId="urn:microsoft.com/office/officeart/2018/2/layout/IconLabelList"/>
    <dgm:cxn modelId="{CEA39023-00D5-45E2-9F9F-ACC86F917D28}" type="presParOf" srcId="{935F36D7-6D0C-4235-9ACE-CBEEE9874B10}" destId="{EC1594E5-8A84-42FD-8C67-B56B774F0966}" srcOrd="0" destOrd="0" presId="urn:microsoft.com/office/officeart/2018/2/layout/IconLabelList"/>
    <dgm:cxn modelId="{10CB1031-51DF-4A5E-9137-BC7012B98951}" type="presParOf" srcId="{935F36D7-6D0C-4235-9ACE-CBEEE9874B10}" destId="{1CA9FB46-CECA-4303-A8B9-9F2D1ED41B9B}" srcOrd="1" destOrd="0" presId="urn:microsoft.com/office/officeart/2018/2/layout/IconLabelList"/>
    <dgm:cxn modelId="{61531D06-FB45-4AFC-82A0-99B30BDA4AB0}" type="presParOf" srcId="{935F36D7-6D0C-4235-9ACE-CBEEE9874B10}" destId="{F2A62722-17F5-4F84-A351-A234D612A74A}" srcOrd="2" destOrd="0" presId="urn:microsoft.com/office/officeart/2018/2/layout/IconLabelList"/>
    <dgm:cxn modelId="{288F9D29-D0B3-4409-8608-407AD75A7015}" type="presParOf" srcId="{A3375C71-1A44-4BC1-BC81-E9232C249012}" destId="{99D7602E-096D-43C0-9CFD-304877B03F71}" srcOrd="5" destOrd="0" presId="urn:microsoft.com/office/officeart/2018/2/layout/IconLabelList"/>
    <dgm:cxn modelId="{4CE661CA-FA54-40A0-9C87-77C165BC07F8}" type="presParOf" srcId="{A3375C71-1A44-4BC1-BC81-E9232C249012}" destId="{448E67DA-2C4B-4027-989D-70F73DDAD83D}" srcOrd="6" destOrd="0" presId="urn:microsoft.com/office/officeart/2018/2/layout/IconLabelList"/>
    <dgm:cxn modelId="{8C56AA57-8EFC-4F05-8B4D-C8DC946C9234}" type="presParOf" srcId="{448E67DA-2C4B-4027-989D-70F73DDAD83D}" destId="{E18C9A48-C3BA-48AB-BA24-0F5357EBCF51}" srcOrd="0" destOrd="0" presId="urn:microsoft.com/office/officeart/2018/2/layout/IconLabelList"/>
    <dgm:cxn modelId="{5DF88E0F-8F95-4BB3-8D89-CB110827EF17}" type="presParOf" srcId="{448E67DA-2C4B-4027-989D-70F73DDAD83D}" destId="{B2BFC6DA-23E0-4C8B-868E-15D6D8F8163B}" srcOrd="1" destOrd="0" presId="urn:microsoft.com/office/officeart/2018/2/layout/IconLabelList"/>
    <dgm:cxn modelId="{963B8DD7-F0B0-461F-A5A6-0353A6530BF1}" type="presParOf" srcId="{448E67DA-2C4B-4027-989D-70F73DDAD83D}" destId="{DB54079F-15D9-413C-A30A-D08381BE4DAF}" srcOrd="2" destOrd="0" presId="urn:microsoft.com/office/officeart/2018/2/layout/IconLabelList"/>
    <dgm:cxn modelId="{A81BA6A2-1C8E-4140-A9DF-4543DE5DD81D}" type="presParOf" srcId="{A3375C71-1A44-4BC1-BC81-E9232C249012}" destId="{D09DBE11-2384-433F-ABE9-C24BC5F28BCC}" srcOrd="7" destOrd="0" presId="urn:microsoft.com/office/officeart/2018/2/layout/IconLabelList"/>
    <dgm:cxn modelId="{5307ECF3-D54C-45C2-A05A-8DE5898E7649}" type="presParOf" srcId="{A3375C71-1A44-4BC1-BC81-E9232C249012}" destId="{32BDD5C1-834B-47C7-B6FB-53B53C650440}" srcOrd="8" destOrd="0" presId="urn:microsoft.com/office/officeart/2018/2/layout/IconLabelList"/>
    <dgm:cxn modelId="{AE79A637-0BA9-48DD-AD67-FBFA446C9193}" type="presParOf" srcId="{32BDD5C1-834B-47C7-B6FB-53B53C650440}" destId="{EBB1494A-523A-4694-9135-E55B2203C048}" srcOrd="0" destOrd="0" presId="urn:microsoft.com/office/officeart/2018/2/layout/IconLabelList"/>
    <dgm:cxn modelId="{0F170CCE-33F2-4A12-8A68-175CC9B8E456}" type="presParOf" srcId="{32BDD5C1-834B-47C7-B6FB-53B53C650440}" destId="{65573AF0-B151-4BE5-AFCE-3F700A1A21F1}" srcOrd="1" destOrd="0" presId="urn:microsoft.com/office/officeart/2018/2/layout/IconLabelList"/>
    <dgm:cxn modelId="{E554536D-EFB1-47DC-B7A4-38F28CDD58CB}" type="presParOf" srcId="{32BDD5C1-834B-47C7-B6FB-53B53C650440}" destId="{2624BF7E-6B1A-4C8B-8B44-DC03198B1B07}" srcOrd="2" destOrd="0" presId="urn:microsoft.com/office/officeart/2018/2/layout/IconLabelList"/>
    <dgm:cxn modelId="{64825B33-EF64-4F24-B04B-A90DC18748FD}" type="presParOf" srcId="{A3375C71-1A44-4BC1-BC81-E9232C249012}" destId="{45F8E792-2C9F-466C-9784-804870FA69CB}" srcOrd="9" destOrd="0" presId="urn:microsoft.com/office/officeart/2018/2/layout/IconLabelList"/>
    <dgm:cxn modelId="{BE23E401-E3CA-4577-AD09-2FDF2A04B70F}" type="presParOf" srcId="{A3375C71-1A44-4BC1-BC81-E9232C249012}" destId="{4FFBE387-DC30-4F8C-9B5C-CD8420DDFE14}" srcOrd="10" destOrd="0" presId="urn:microsoft.com/office/officeart/2018/2/layout/IconLabelList"/>
    <dgm:cxn modelId="{DC695094-0439-4517-A716-3A4F902B8AF8}" type="presParOf" srcId="{4FFBE387-DC30-4F8C-9B5C-CD8420DDFE14}" destId="{90AB6453-4F4B-4DBF-961B-E945630B68CB}" srcOrd="0" destOrd="0" presId="urn:microsoft.com/office/officeart/2018/2/layout/IconLabelList"/>
    <dgm:cxn modelId="{D260FFE2-0C23-4FAE-98B2-264B2E9CED58}" type="presParOf" srcId="{4FFBE387-DC30-4F8C-9B5C-CD8420DDFE14}" destId="{B06C4212-1463-42F9-BE04-5083ECF673B2}" srcOrd="1" destOrd="0" presId="urn:microsoft.com/office/officeart/2018/2/layout/IconLabelList"/>
    <dgm:cxn modelId="{916D7196-CCA0-41EC-A7AF-ABFC7D52EBD4}" type="presParOf" srcId="{4FFBE387-DC30-4F8C-9B5C-CD8420DDFE14}" destId="{9EE73A3D-D90F-49CE-A08B-9904509A0E3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90FCD2D-CD56-44D1-8AA4-BD1768E9791E}"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4E01EFA6-54B8-46C0-8FF9-1C896BFF2197}">
      <dgm:prSet/>
      <dgm:spPr/>
      <dgm:t>
        <a:bodyPr/>
        <a:lstStyle/>
        <a:p>
          <a:r>
            <a:rPr lang="en-GB"/>
            <a:t>Pertain to behaviour</a:t>
          </a:r>
          <a:endParaRPr lang="en-US"/>
        </a:p>
      </dgm:t>
    </dgm:pt>
    <dgm:pt modelId="{2BF79AEE-9FC6-40A4-9E9E-52DB35A3FCA6}" type="parTrans" cxnId="{D81F7768-2430-495E-BA3E-207207D31976}">
      <dgm:prSet/>
      <dgm:spPr/>
      <dgm:t>
        <a:bodyPr/>
        <a:lstStyle/>
        <a:p>
          <a:endParaRPr lang="en-US"/>
        </a:p>
      </dgm:t>
    </dgm:pt>
    <dgm:pt modelId="{75E758CA-397E-4FCA-8AD1-1EC426412930}" type="sibTrans" cxnId="{D81F7768-2430-495E-BA3E-207207D31976}">
      <dgm:prSet/>
      <dgm:spPr/>
      <dgm:t>
        <a:bodyPr/>
        <a:lstStyle/>
        <a:p>
          <a:endParaRPr lang="en-US"/>
        </a:p>
      </dgm:t>
    </dgm:pt>
    <dgm:pt modelId="{2E991F0E-1A20-421F-A0D5-45750F73C293}">
      <dgm:prSet/>
      <dgm:spPr/>
      <dgm:t>
        <a:bodyPr/>
        <a:lstStyle/>
        <a:p>
          <a:r>
            <a:rPr lang="en-GB"/>
            <a:t>Situation specific</a:t>
          </a:r>
          <a:endParaRPr lang="en-US"/>
        </a:p>
      </dgm:t>
    </dgm:pt>
    <dgm:pt modelId="{70108E84-63CC-46AD-8E05-07A01202F8B7}" type="parTrans" cxnId="{E79909C8-4605-4BF8-8E56-0093259C1A1E}">
      <dgm:prSet/>
      <dgm:spPr/>
      <dgm:t>
        <a:bodyPr/>
        <a:lstStyle/>
        <a:p>
          <a:endParaRPr lang="en-US"/>
        </a:p>
      </dgm:t>
    </dgm:pt>
    <dgm:pt modelId="{74204679-2052-4DF2-AAC6-BF81B58EA707}" type="sibTrans" cxnId="{E79909C8-4605-4BF8-8E56-0093259C1A1E}">
      <dgm:prSet/>
      <dgm:spPr/>
      <dgm:t>
        <a:bodyPr/>
        <a:lstStyle/>
        <a:p>
          <a:endParaRPr lang="en-US"/>
        </a:p>
      </dgm:t>
    </dgm:pt>
    <dgm:pt modelId="{7A0DAD27-32C3-44F9-A309-F2CDF7788586}">
      <dgm:prSet/>
      <dgm:spPr/>
      <dgm:t>
        <a:bodyPr/>
        <a:lstStyle/>
        <a:p>
          <a:r>
            <a:rPr lang="en-GB"/>
            <a:t>Vary across nations, regions, groups</a:t>
          </a:r>
          <a:endParaRPr lang="en-US"/>
        </a:p>
      </dgm:t>
    </dgm:pt>
    <dgm:pt modelId="{FAA59F9D-722C-4721-B915-E52A5AC5CF63}" type="parTrans" cxnId="{75EAA0C1-8B6E-4ECC-ABD3-E3C1E70E0E03}">
      <dgm:prSet/>
      <dgm:spPr/>
      <dgm:t>
        <a:bodyPr/>
        <a:lstStyle/>
        <a:p>
          <a:endParaRPr lang="en-US"/>
        </a:p>
      </dgm:t>
    </dgm:pt>
    <dgm:pt modelId="{5F51F277-439F-4D21-9349-F37F14F1D195}" type="sibTrans" cxnId="{75EAA0C1-8B6E-4ECC-ABD3-E3C1E70E0E03}">
      <dgm:prSet/>
      <dgm:spPr/>
      <dgm:t>
        <a:bodyPr/>
        <a:lstStyle/>
        <a:p>
          <a:endParaRPr lang="en-US"/>
        </a:p>
      </dgm:t>
    </dgm:pt>
    <dgm:pt modelId="{FF783403-AD65-47F0-BFF9-1BD0C19DB2E0}">
      <dgm:prSet/>
      <dgm:spPr/>
      <dgm:t>
        <a:bodyPr/>
        <a:lstStyle/>
        <a:p>
          <a:r>
            <a:rPr lang="en-GB"/>
            <a:t>Have an obligatory character</a:t>
          </a:r>
          <a:endParaRPr lang="en-US"/>
        </a:p>
      </dgm:t>
    </dgm:pt>
    <dgm:pt modelId="{FE40C00F-9DFD-4415-863E-E213DC43FB08}" type="parTrans" cxnId="{FA003D21-838C-4F82-87D3-EBE578928C52}">
      <dgm:prSet/>
      <dgm:spPr/>
      <dgm:t>
        <a:bodyPr/>
        <a:lstStyle/>
        <a:p>
          <a:endParaRPr lang="en-US"/>
        </a:p>
      </dgm:t>
    </dgm:pt>
    <dgm:pt modelId="{75295540-1874-44C6-9FA3-AFDD137636A4}" type="sibTrans" cxnId="{FA003D21-838C-4F82-87D3-EBE578928C52}">
      <dgm:prSet/>
      <dgm:spPr/>
      <dgm:t>
        <a:bodyPr/>
        <a:lstStyle/>
        <a:p>
          <a:endParaRPr lang="en-US"/>
        </a:p>
      </dgm:t>
    </dgm:pt>
    <dgm:pt modelId="{F511342B-7E07-414F-8B2D-7E7D214E55A1}">
      <dgm:prSet/>
      <dgm:spPr/>
      <dgm:t>
        <a:bodyPr/>
        <a:lstStyle/>
        <a:p>
          <a:r>
            <a:rPr lang="en-GB"/>
            <a:t>Infringement is noticed </a:t>
          </a:r>
          <a:endParaRPr lang="en-US"/>
        </a:p>
      </dgm:t>
    </dgm:pt>
    <dgm:pt modelId="{16E9A6C2-3D28-438D-9B63-4633F762F8D4}" type="parTrans" cxnId="{44588B6C-F0FE-4D1A-B315-5AA8F21CBAB9}">
      <dgm:prSet/>
      <dgm:spPr/>
      <dgm:t>
        <a:bodyPr/>
        <a:lstStyle/>
        <a:p>
          <a:endParaRPr lang="en-US"/>
        </a:p>
      </dgm:t>
    </dgm:pt>
    <dgm:pt modelId="{96A17996-A822-438F-9F82-8DB745D5D3E1}" type="sibTrans" cxnId="{44588B6C-F0FE-4D1A-B315-5AA8F21CBAB9}">
      <dgm:prSet/>
      <dgm:spPr/>
      <dgm:t>
        <a:bodyPr/>
        <a:lstStyle/>
        <a:p>
          <a:endParaRPr lang="en-US"/>
        </a:p>
      </dgm:t>
    </dgm:pt>
    <dgm:pt modelId="{6E2B0426-D965-4D0B-9C81-8B6D71B3FB04}">
      <dgm:prSet/>
      <dgm:spPr/>
      <dgm:t>
        <a:bodyPr/>
        <a:lstStyle/>
        <a:p>
          <a:r>
            <a:rPr lang="en-GB"/>
            <a:t>Infringement results in surprise embarrassment, sanctions</a:t>
          </a:r>
          <a:endParaRPr lang="en-US"/>
        </a:p>
      </dgm:t>
    </dgm:pt>
    <dgm:pt modelId="{DEC08C3D-0171-4EB9-87A1-B342882C915F}" type="parTrans" cxnId="{A2084105-8422-4E44-A7C5-7790880AA50C}">
      <dgm:prSet/>
      <dgm:spPr/>
      <dgm:t>
        <a:bodyPr/>
        <a:lstStyle/>
        <a:p>
          <a:endParaRPr lang="en-US"/>
        </a:p>
      </dgm:t>
    </dgm:pt>
    <dgm:pt modelId="{5D8B38DD-0650-4E3F-8026-AFB0B8049416}" type="sibTrans" cxnId="{A2084105-8422-4E44-A7C5-7790880AA50C}">
      <dgm:prSet/>
      <dgm:spPr/>
      <dgm:t>
        <a:bodyPr/>
        <a:lstStyle/>
        <a:p>
          <a:endParaRPr lang="en-US"/>
        </a:p>
      </dgm:t>
    </dgm:pt>
    <dgm:pt modelId="{144333FB-BC1B-456F-90F8-A12EF65DCDE1}" type="pres">
      <dgm:prSet presAssocID="{790FCD2D-CD56-44D1-8AA4-BD1768E9791E}" presName="linear" presStyleCnt="0">
        <dgm:presLayoutVars>
          <dgm:dir/>
          <dgm:animLvl val="lvl"/>
          <dgm:resizeHandles val="exact"/>
        </dgm:presLayoutVars>
      </dgm:prSet>
      <dgm:spPr/>
    </dgm:pt>
    <dgm:pt modelId="{193026AA-10D5-4913-80DF-93370DC5E48B}" type="pres">
      <dgm:prSet presAssocID="{4E01EFA6-54B8-46C0-8FF9-1C896BFF2197}" presName="parentLin" presStyleCnt="0"/>
      <dgm:spPr/>
    </dgm:pt>
    <dgm:pt modelId="{E526F7E3-907D-4EE4-8F9F-F700DD1BF2FB}" type="pres">
      <dgm:prSet presAssocID="{4E01EFA6-54B8-46C0-8FF9-1C896BFF2197}" presName="parentLeftMargin" presStyleLbl="node1" presStyleIdx="0" presStyleCnt="4"/>
      <dgm:spPr/>
    </dgm:pt>
    <dgm:pt modelId="{CBFAABD7-8D2D-481B-BF29-8820D7CBC6FE}" type="pres">
      <dgm:prSet presAssocID="{4E01EFA6-54B8-46C0-8FF9-1C896BFF2197}" presName="parentText" presStyleLbl="node1" presStyleIdx="0" presStyleCnt="4">
        <dgm:presLayoutVars>
          <dgm:chMax val="0"/>
          <dgm:bulletEnabled val="1"/>
        </dgm:presLayoutVars>
      </dgm:prSet>
      <dgm:spPr/>
    </dgm:pt>
    <dgm:pt modelId="{B3DB08F1-EA9E-4903-A494-3419D42F1BF3}" type="pres">
      <dgm:prSet presAssocID="{4E01EFA6-54B8-46C0-8FF9-1C896BFF2197}" presName="negativeSpace" presStyleCnt="0"/>
      <dgm:spPr/>
    </dgm:pt>
    <dgm:pt modelId="{46AFD2E3-C9C0-4FB1-89FC-A3319E4A65A7}" type="pres">
      <dgm:prSet presAssocID="{4E01EFA6-54B8-46C0-8FF9-1C896BFF2197}" presName="childText" presStyleLbl="conFgAcc1" presStyleIdx="0" presStyleCnt="4">
        <dgm:presLayoutVars>
          <dgm:bulletEnabled val="1"/>
        </dgm:presLayoutVars>
      </dgm:prSet>
      <dgm:spPr/>
    </dgm:pt>
    <dgm:pt modelId="{304C38EA-143E-4CC1-9638-9BE100078F06}" type="pres">
      <dgm:prSet presAssocID="{75E758CA-397E-4FCA-8AD1-1EC426412930}" presName="spaceBetweenRectangles" presStyleCnt="0"/>
      <dgm:spPr/>
    </dgm:pt>
    <dgm:pt modelId="{D3054503-24F7-4989-A1B2-150BEA38D393}" type="pres">
      <dgm:prSet presAssocID="{2E991F0E-1A20-421F-A0D5-45750F73C293}" presName="parentLin" presStyleCnt="0"/>
      <dgm:spPr/>
    </dgm:pt>
    <dgm:pt modelId="{CC7EE5E0-2704-4A7A-ABFC-D448C340B632}" type="pres">
      <dgm:prSet presAssocID="{2E991F0E-1A20-421F-A0D5-45750F73C293}" presName="parentLeftMargin" presStyleLbl="node1" presStyleIdx="0" presStyleCnt="4"/>
      <dgm:spPr/>
    </dgm:pt>
    <dgm:pt modelId="{5FCA0ACA-CC83-4C29-B715-DF80FEF0C845}" type="pres">
      <dgm:prSet presAssocID="{2E991F0E-1A20-421F-A0D5-45750F73C293}" presName="parentText" presStyleLbl="node1" presStyleIdx="1" presStyleCnt="4">
        <dgm:presLayoutVars>
          <dgm:chMax val="0"/>
          <dgm:bulletEnabled val="1"/>
        </dgm:presLayoutVars>
      </dgm:prSet>
      <dgm:spPr/>
    </dgm:pt>
    <dgm:pt modelId="{83C82D97-512C-4CC3-B8A0-0A71BEAE3ADA}" type="pres">
      <dgm:prSet presAssocID="{2E991F0E-1A20-421F-A0D5-45750F73C293}" presName="negativeSpace" presStyleCnt="0"/>
      <dgm:spPr/>
    </dgm:pt>
    <dgm:pt modelId="{E4B054D0-BA27-4AC7-B890-B8386D1026AA}" type="pres">
      <dgm:prSet presAssocID="{2E991F0E-1A20-421F-A0D5-45750F73C293}" presName="childText" presStyleLbl="conFgAcc1" presStyleIdx="1" presStyleCnt="4">
        <dgm:presLayoutVars>
          <dgm:bulletEnabled val="1"/>
        </dgm:presLayoutVars>
      </dgm:prSet>
      <dgm:spPr/>
    </dgm:pt>
    <dgm:pt modelId="{92DB210B-AC92-427F-9FD6-A8B5829774B9}" type="pres">
      <dgm:prSet presAssocID="{74204679-2052-4DF2-AAC6-BF81B58EA707}" presName="spaceBetweenRectangles" presStyleCnt="0"/>
      <dgm:spPr/>
    </dgm:pt>
    <dgm:pt modelId="{65139374-9AAC-4C68-A281-727B4CB74DD4}" type="pres">
      <dgm:prSet presAssocID="{7A0DAD27-32C3-44F9-A309-F2CDF7788586}" presName="parentLin" presStyleCnt="0"/>
      <dgm:spPr/>
    </dgm:pt>
    <dgm:pt modelId="{F30B3B97-C228-48BD-802C-079BECD45137}" type="pres">
      <dgm:prSet presAssocID="{7A0DAD27-32C3-44F9-A309-F2CDF7788586}" presName="parentLeftMargin" presStyleLbl="node1" presStyleIdx="1" presStyleCnt="4"/>
      <dgm:spPr/>
    </dgm:pt>
    <dgm:pt modelId="{1CECB16D-823E-4DD9-BAB9-6A22AFEF1E60}" type="pres">
      <dgm:prSet presAssocID="{7A0DAD27-32C3-44F9-A309-F2CDF7788586}" presName="parentText" presStyleLbl="node1" presStyleIdx="2" presStyleCnt="4">
        <dgm:presLayoutVars>
          <dgm:chMax val="0"/>
          <dgm:bulletEnabled val="1"/>
        </dgm:presLayoutVars>
      </dgm:prSet>
      <dgm:spPr/>
    </dgm:pt>
    <dgm:pt modelId="{F67A38DF-8020-49C8-9207-2979ACC0C380}" type="pres">
      <dgm:prSet presAssocID="{7A0DAD27-32C3-44F9-A309-F2CDF7788586}" presName="negativeSpace" presStyleCnt="0"/>
      <dgm:spPr/>
    </dgm:pt>
    <dgm:pt modelId="{C43A85A4-12C4-46C1-A229-34B2537B8ED7}" type="pres">
      <dgm:prSet presAssocID="{7A0DAD27-32C3-44F9-A309-F2CDF7788586}" presName="childText" presStyleLbl="conFgAcc1" presStyleIdx="2" presStyleCnt="4">
        <dgm:presLayoutVars>
          <dgm:bulletEnabled val="1"/>
        </dgm:presLayoutVars>
      </dgm:prSet>
      <dgm:spPr/>
    </dgm:pt>
    <dgm:pt modelId="{757F4371-C435-4B18-A8D0-E23EB04A9276}" type="pres">
      <dgm:prSet presAssocID="{5F51F277-439F-4D21-9349-F37F14F1D195}" presName="spaceBetweenRectangles" presStyleCnt="0"/>
      <dgm:spPr/>
    </dgm:pt>
    <dgm:pt modelId="{B2A42A0C-3F93-481C-AE2B-82A256EBB84B}" type="pres">
      <dgm:prSet presAssocID="{FF783403-AD65-47F0-BFF9-1BD0C19DB2E0}" presName="parentLin" presStyleCnt="0"/>
      <dgm:spPr/>
    </dgm:pt>
    <dgm:pt modelId="{C1F62BD9-BBE0-4149-860B-13BD65031A43}" type="pres">
      <dgm:prSet presAssocID="{FF783403-AD65-47F0-BFF9-1BD0C19DB2E0}" presName="parentLeftMargin" presStyleLbl="node1" presStyleIdx="2" presStyleCnt="4"/>
      <dgm:spPr/>
    </dgm:pt>
    <dgm:pt modelId="{4E78850F-AF22-41EC-9581-84495DEC2CBF}" type="pres">
      <dgm:prSet presAssocID="{FF783403-AD65-47F0-BFF9-1BD0C19DB2E0}" presName="parentText" presStyleLbl="node1" presStyleIdx="3" presStyleCnt="4">
        <dgm:presLayoutVars>
          <dgm:chMax val="0"/>
          <dgm:bulletEnabled val="1"/>
        </dgm:presLayoutVars>
      </dgm:prSet>
      <dgm:spPr/>
    </dgm:pt>
    <dgm:pt modelId="{E449656A-950E-4539-A9C6-0638A1D1C9D2}" type="pres">
      <dgm:prSet presAssocID="{FF783403-AD65-47F0-BFF9-1BD0C19DB2E0}" presName="negativeSpace" presStyleCnt="0"/>
      <dgm:spPr/>
    </dgm:pt>
    <dgm:pt modelId="{C3DF4F1C-F8D2-430C-B91C-BAF5BF0B4BAD}" type="pres">
      <dgm:prSet presAssocID="{FF783403-AD65-47F0-BFF9-1BD0C19DB2E0}" presName="childText" presStyleLbl="conFgAcc1" presStyleIdx="3" presStyleCnt="4">
        <dgm:presLayoutVars>
          <dgm:bulletEnabled val="1"/>
        </dgm:presLayoutVars>
      </dgm:prSet>
      <dgm:spPr/>
    </dgm:pt>
  </dgm:ptLst>
  <dgm:cxnLst>
    <dgm:cxn modelId="{A2084105-8422-4E44-A7C5-7790880AA50C}" srcId="{FF783403-AD65-47F0-BFF9-1BD0C19DB2E0}" destId="{6E2B0426-D965-4D0B-9C81-8B6D71B3FB04}" srcOrd="1" destOrd="0" parTransId="{DEC08C3D-0171-4EB9-87A1-B342882C915F}" sibTransId="{5D8B38DD-0650-4E3F-8026-AFB0B8049416}"/>
    <dgm:cxn modelId="{FA003D21-838C-4F82-87D3-EBE578928C52}" srcId="{790FCD2D-CD56-44D1-8AA4-BD1768E9791E}" destId="{FF783403-AD65-47F0-BFF9-1BD0C19DB2E0}" srcOrd="3" destOrd="0" parTransId="{FE40C00F-9DFD-4415-863E-E213DC43FB08}" sibTransId="{75295540-1874-44C6-9FA3-AFDD137636A4}"/>
    <dgm:cxn modelId="{0781EC40-6E91-4348-974F-091A6136E71A}" type="presOf" srcId="{4E01EFA6-54B8-46C0-8FF9-1C896BFF2197}" destId="{E526F7E3-907D-4EE4-8F9F-F700DD1BF2FB}" srcOrd="0" destOrd="0" presId="urn:microsoft.com/office/officeart/2005/8/layout/list1"/>
    <dgm:cxn modelId="{5B7FE061-20D2-4E39-9773-DDADB2DD59D1}" type="presOf" srcId="{F511342B-7E07-414F-8B2D-7E7D214E55A1}" destId="{C3DF4F1C-F8D2-430C-B91C-BAF5BF0B4BAD}" srcOrd="0" destOrd="0" presId="urn:microsoft.com/office/officeart/2005/8/layout/list1"/>
    <dgm:cxn modelId="{D81F7768-2430-495E-BA3E-207207D31976}" srcId="{790FCD2D-CD56-44D1-8AA4-BD1768E9791E}" destId="{4E01EFA6-54B8-46C0-8FF9-1C896BFF2197}" srcOrd="0" destOrd="0" parTransId="{2BF79AEE-9FC6-40A4-9E9E-52DB35A3FCA6}" sibTransId="{75E758CA-397E-4FCA-8AD1-1EC426412930}"/>
    <dgm:cxn modelId="{44588B6C-F0FE-4D1A-B315-5AA8F21CBAB9}" srcId="{FF783403-AD65-47F0-BFF9-1BD0C19DB2E0}" destId="{F511342B-7E07-414F-8B2D-7E7D214E55A1}" srcOrd="0" destOrd="0" parTransId="{16E9A6C2-3D28-438D-9B63-4633F762F8D4}" sibTransId="{96A17996-A822-438F-9F82-8DB745D5D3E1}"/>
    <dgm:cxn modelId="{B0A47B6F-1BEF-4A55-9801-47DC75D08966}" type="presOf" srcId="{2E991F0E-1A20-421F-A0D5-45750F73C293}" destId="{5FCA0ACA-CC83-4C29-B715-DF80FEF0C845}" srcOrd="1" destOrd="0" presId="urn:microsoft.com/office/officeart/2005/8/layout/list1"/>
    <dgm:cxn modelId="{4576F270-BCAB-4B59-8B18-345D0B340E84}" type="presOf" srcId="{7A0DAD27-32C3-44F9-A309-F2CDF7788586}" destId="{1CECB16D-823E-4DD9-BAB9-6A22AFEF1E60}" srcOrd="1" destOrd="0" presId="urn:microsoft.com/office/officeart/2005/8/layout/list1"/>
    <dgm:cxn modelId="{3AE50E51-25ED-4DED-A29D-7980C7C46374}" type="presOf" srcId="{6E2B0426-D965-4D0B-9C81-8B6D71B3FB04}" destId="{C3DF4F1C-F8D2-430C-B91C-BAF5BF0B4BAD}" srcOrd="0" destOrd="1" presId="urn:microsoft.com/office/officeart/2005/8/layout/list1"/>
    <dgm:cxn modelId="{7B8A5778-E27E-48E2-A444-82A7F8D7807F}" type="presOf" srcId="{2E991F0E-1A20-421F-A0D5-45750F73C293}" destId="{CC7EE5E0-2704-4A7A-ABFC-D448C340B632}" srcOrd="0" destOrd="0" presId="urn:microsoft.com/office/officeart/2005/8/layout/list1"/>
    <dgm:cxn modelId="{9C6C687B-7659-4610-9A45-6989C15C7E06}" type="presOf" srcId="{790FCD2D-CD56-44D1-8AA4-BD1768E9791E}" destId="{144333FB-BC1B-456F-90F8-A12EF65DCDE1}" srcOrd="0" destOrd="0" presId="urn:microsoft.com/office/officeart/2005/8/layout/list1"/>
    <dgm:cxn modelId="{A8CBAA83-8E4A-4DB1-94AE-71C7A60F33CE}" type="presOf" srcId="{7A0DAD27-32C3-44F9-A309-F2CDF7788586}" destId="{F30B3B97-C228-48BD-802C-079BECD45137}" srcOrd="0" destOrd="0" presId="urn:microsoft.com/office/officeart/2005/8/layout/list1"/>
    <dgm:cxn modelId="{3571FFA3-8049-4CCC-9F53-C9F36F1DE7C3}" type="presOf" srcId="{FF783403-AD65-47F0-BFF9-1BD0C19DB2E0}" destId="{4E78850F-AF22-41EC-9581-84495DEC2CBF}" srcOrd="1" destOrd="0" presId="urn:microsoft.com/office/officeart/2005/8/layout/list1"/>
    <dgm:cxn modelId="{75EAA0C1-8B6E-4ECC-ABD3-E3C1E70E0E03}" srcId="{790FCD2D-CD56-44D1-8AA4-BD1768E9791E}" destId="{7A0DAD27-32C3-44F9-A309-F2CDF7788586}" srcOrd="2" destOrd="0" parTransId="{FAA59F9D-722C-4721-B915-E52A5AC5CF63}" sibTransId="{5F51F277-439F-4D21-9349-F37F14F1D195}"/>
    <dgm:cxn modelId="{F5397CC2-47C6-448C-9EFE-E3E5296814CE}" type="presOf" srcId="{FF783403-AD65-47F0-BFF9-1BD0C19DB2E0}" destId="{C1F62BD9-BBE0-4149-860B-13BD65031A43}" srcOrd="0" destOrd="0" presId="urn:microsoft.com/office/officeart/2005/8/layout/list1"/>
    <dgm:cxn modelId="{C2E0EEC7-1B6A-4F8D-85B8-EA371BE8DBA0}" type="presOf" srcId="{4E01EFA6-54B8-46C0-8FF9-1C896BFF2197}" destId="{CBFAABD7-8D2D-481B-BF29-8820D7CBC6FE}" srcOrd="1" destOrd="0" presId="urn:microsoft.com/office/officeart/2005/8/layout/list1"/>
    <dgm:cxn modelId="{E79909C8-4605-4BF8-8E56-0093259C1A1E}" srcId="{790FCD2D-CD56-44D1-8AA4-BD1768E9791E}" destId="{2E991F0E-1A20-421F-A0D5-45750F73C293}" srcOrd="1" destOrd="0" parTransId="{70108E84-63CC-46AD-8E05-07A01202F8B7}" sibTransId="{74204679-2052-4DF2-AAC6-BF81B58EA707}"/>
    <dgm:cxn modelId="{E00C9F0A-FBD4-4403-9069-048220642B76}" type="presParOf" srcId="{144333FB-BC1B-456F-90F8-A12EF65DCDE1}" destId="{193026AA-10D5-4913-80DF-93370DC5E48B}" srcOrd="0" destOrd="0" presId="urn:microsoft.com/office/officeart/2005/8/layout/list1"/>
    <dgm:cxn modelId="{1278396F-8D8F-437C-A2F2-B5F0B5725A93}" type="presParOf" srcId="{193026AA-10D5-4913-80DF-93370DC5E48B}" destId="{E526F7E3-907D-4EE4-8F9F-F700DD1BF2FB}" srcOrd="0" destOrd="0" presId="urn:microsoft.com/office/officeart/2005/8/layout/list1"/>
    <dgm:cxn modelId="{C11020C9-2D40-453F-A346-74A3A3BE7742}" type="presParOf" srcId="{193026AA-10D5-4913-80DF-93370DC5E48B}" destId="{CBFAABD7-8D2D-481B-BF29-8820D7CBC6FE}" srcOrd="1" destOrd="0" presId="urn:microsoft.com/office/officeart/2005/8/layout/list1"/>
    <dgm:cxn modelId="{3E76DF85-6D0B-44AB-8285-266E01BA1FE5}" type="presParOf" srcId="{144333FB-BC1B-456F-90F8-A12EF65DCDE1}" destId="{B3DB08F1-EA9E-4903-A494-3419D42F1BF3}" srcOrd="1" destOrd="0" presId="urn:microsoft.com/office/officeart/2005/8/layout/list1"/>
    <dgm:cxn modelId="{E7D0E75F-0223-4FB1-A239-0C69582FC5A2}" type="presParOf" srcId="{144333FB-BC1B-456F-90F8-A12EF65DCDE1}" destId="{46AFD2E3-C9C0-4FB1-89FC-A3319E4A65A7}" srcOrd="2" destOrd="0" presId="urn:microsoft.com/office/officeart/2005/8/layout/list1"/>
    <dgm:cxn modelId="{1D975D9A-8B0E-416E-A804-AFC0F1528218}" type="presParOf" srcId="{144333FB-BC1B-456F-90F8-A12EF65DCDE1}" destId="{304C38EA-143E-4CC1-9638-9BE100078F06}" srcOrd="3" destOrd="0" presId="urn:microsoft.com/office/officeart/2005/8/layout/list1"/>
    <dgm:cxn modelId="{60857170-0178-4BE7-8D5F-EA1D16AB7E0B}" type="presParOf" srcId="{144333FB-BC1B-456F-90F8-A12EF65DCDE1}" destId="{D3054503-24F7-4989-A1B2-150BEA38D393}" srcOrd="4" destOrd="0" presId="urn:microsoft.com/office/officeart/2005/8/layout/list1"/>
    <dgm:cxn modelId="{8B114584-FC6C-4D4A-A86F-92F89E964548}" type="presParOf" srcId="{D3054503-24F7-4989-A1B2-150BEA38D393}" destId="{CC7EE5E0-2704-4A7A-ABFC-D448C340B632}" srcOrd="0" destOrd="0" presId="urn:microsoft.com/office/officeart/2005/8/layout/list1"/>
    <dgm:cxn modelId="{DCB852E3-F805-4728-AB1C-1986895EED69}" type="presParOf" srcId="{D3054503-24F7-4989-A1B2-150BEA38D393}" destId="{5FCA0ACA-CC83-4C29-B715-DF80FEF0C845}" srcOrd="1" destOrd="0" presId="urn:microsoft.com/office/officeart/2005/8/layout/list1"/>
    <dgm:cxn modelId="{CFAED42E-36BE-42FF-85EF-B75FD2CA932F}" type="presParOf" srcId="{144333FB-BC1B-456F-90F8-A12EF65DCDE1}" destId="{83C82D97-512C-4CC3-B8A0-0A71BEAE3ADA}" srcOrd="5" destOrd="0" presId="urn:microsoft.com/office/officeart/2005/8/layout/list1"/>
    <dgm:cxn modelId="{E0118314-F398-424A-9BBA-A98B5E6C4CB8}" type="presParOf" srcId="{144333FB-BC1B-456F-90F8-A12EF65DCDE1}" destId="{E4B054D0-BA27-4AC7-B890-B8386D1026AA}" srcOrd="6" destOrd="0" presId="urn:microsoft.com/office/officeart/2005/8/layout/list1"/>
    <dgm:cxn modelId="{7CDDB5AD-1DE4-48E3-99E5-D11752AB4E70}" type="presParOf" srcId="{144333FB-BC1B-456F-90F8-A12EF65DCDE1}" destId="{92DB210B-AC92-427F-9FD6-A8B5829774B9}" srcOrd="7" destOrd="0" presId="urn:microsoft.com/office/officeart/2005/8/layout/list1"/>
    <dgm:cxn modelId="{59E57DFF-4528-4C03-BA13-345E007A6504}" type="presParOf" srcId="{144333FB-BC1B-456F-90F8-A12EF65DCDE1}" destId="{65139374-9AAC-4C68-A281-727B4CB74DD4}" srcOrd="8" destOrd="0" presId="urn:microsoft.com/office/officeart/2005/8/layout/list1"/>
    <dgm:cxn modelId="{C0BFD1AF-F133-4CAA-9B4F-92CC27F2E018}" type="presParOf" srcId="{65139374-9AAC-4C68-A281-727B4CB74DD4}" destId="{F30B3B97-C228-48BD-802C-079BECD45137}" srcOrd="0" destOrd="0" presId="urn:microsoft.com/office/officeart/2005/8/layout/list1"/>
    <dgm:cxn modelId="{6B61DB79-DC9E-405E-9F42-8F95673AB783}" type="presParOf" srcId="{65139374-9AAC-4C68-A281-727B4CB74DD4}" destId="{1CECB16D-823E-4DD9-BAB9-6A22AFEF1E60}" srcOrd="1" destOrd="0" presId="urn:microsoft.com/office/officeart/2005/8/layout/list1"/>
    <dgm:cxn modelId="{86A65E3D-7392-45BF-8BC4-B00E3BE8757D}" type="presParOf" srcId="{144333FB-BC1B-456F-90F8-A12EF65DCDE1}" destId="{F67A38DF-8020-49C8-9207-2979ACC0C380}" srcOrd="9" destOrd="0" presId="urn:microsoft.com/office/officeart/2005/8/layout/list1"/>
    <dgm:cxn modelId="{6579FBD4-60B8-4FE3-B605-6F97CD50CF47}" type="presParOf" srcId="{144333FB-BC1B-456F-90F8-A12EF65DCDE1}" destId="{C43A85A4-12C4-46C1-A229-34B2537B8ED7}" srcOrd="10" destOrd="0" presId="urn:microsoft.com/office/officeart/2005/8/layout/list1"/>
    <dgm:cxn modelId="{F58C441B-537A-4F97-9E42-7D59AF1FAB48}" type="presParOf" srcId="{144333FB-BC1B-456F-90F8-A12EF65DCDE1}" destId="{757F4371-C435-4B18-A8D0-E23EB04A9276}" srcOrd="11" destOrd="0" presId="urn:microsoft.com/office/officeart/2005/8/layout/list1"/>
    <dgm:cxn modelId="{79E1B71E-66CD-4FDA-8A11-F58542D654EE}" type="presParOf" srcId="{144333FB-BC1B-456F-90F8-A12EF65DCDE1}" destId="{B2A42A0C-3F93-481C-AE2B-82A256EBB84B}" srcOrd="12" destOrd="0" presId="urn:microsoft.com/office/officeart/2005/8/layout/list1"/>
    <dgm:cxn modelId="{797885C5-CAC7-4FB3-9AE1-C448CDB6B2E2}" type="presParOf" srcId="{B2A42A0C-3F93-481C-AE2B-82A256EBB84B}" destId="{C1F62BD9-BBE0-4149-860B-13BD65031A43}" srcOrd="0" destOrd="0" presId="urn:microsoft.com/office/officeart/2005/8/layout/list1"/>
    <dgm:cxn modelId="{C851F1C9-682F-411E-9E5B-47BFE71A0281}" type="presParOf" srcId="{B2A42A0C-3F93-481C-AE2B-82A256EBB84B}" destId="{4E78850F-AF22-41EC-9581-84495DEC2CBF}" srcOrd="1" destOrd="0" presId="urn:microsoft.com/office/officeart/2005/8/layout/list1"/>
    <dgm:cxn modelId="{D102D691-8CBD-4742-8A09-3AC21E37E014}" type="presParOf" srcId="{144333FB-BC1B-456F-90F8-A12EF65DCDE1}" destId="{E449656A-950E-4539-A9C6-0638A1D1C9D2}" srcOrd="13" destOrd="0" presId="urn:microsoft.com/office/officeart/2005/8/layout/list1"/>
    <dgm:cxn modelId="{DBBBFC57-D048-45F8-AE3C-06627C956355}" type="presParOf" srcId="{144333FB-BC1B-456F-90F8-A12EF65DCDE1}" destId="{C3DF4F1C-F8D2-430C-B91C-BAF5BF0B4BAD}"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B98787-86F5-4F90-BADA-C6967011062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AF97A3D8-E935-457F-A1B2-D7060ECF09E2}">
      <dgm:prSet/>
      <dgm:spPr/>
      <dgm:t>
        <a:bodyPr/>
        <a:lstStyle/>
        <a:p>
          <a:r>
            <a:rPr lang="nl-NL"/>
            <a:t>Figure out for yourself to what degree do you feel in sync with your own cultural background? Where does it align, where does it differ? What is the effect of that in your (working) life?</a:t>
          </a:r>
          <a:endParaRPr lang="en-US"/>
        </a:p>
      </dgm:t>
    </dgm:pt>
    <dgm:pt modelId="{A62D1424-DFF2-4F4D-8343-FFA9BBD2432E}" type="parTrans" cxnId="{5A59133C-A0C6-4F57-8B19-F95EA9444C68}">
      <dgm:prSet/>
      <dgm:spPr/>
      <dgm:t>
        <a:bodyPr/>
        <a:lstStyle/>
        <a:p>
          <a:endParaRPr lang="en-US"/>
        </a:p>
      </dgm:t>
    </dgm:pt>
    <dgm:pt modelId="{61EF7B03-28FE-49E3-884B-4585BFE8E278}" type="sibTrans" cxnId="{5A59133C-A0C6-4F57-8B19-F95EA9444C68}">
      <dgm:prSet/>
      <dgm:spPr/>
      <dgm:t>
        <a:bodyPr/>
        <a:lstStyle/>
        <a:p>
          <a:endParaRPr lang="en-US"/>
        </a:p>
      </dgm:t>
    </dgm:pt>
    <dgm:pt modelId="{AE42387D-63D8-4B28-B5EF-D4D0BFBA6B12}">
      <dgm:prSet/>
      <dgm:spPr/>
      <dgm:t>
        <a:bodyPr/>
        <a:lstStyle/>
        <a:p>
          <a:r>
            <a:rPr lang="nl-NL" dirty="0" err="1"/>
            <a:t>Try</a:t>
          </a:r>
          <a:r>
            <a:rPr lang="nl-NL" dirty="0"/>
            <a:t> </a:t>
          </a:r>
          <a:r>
            <a:rPr lang="nl-NL" dirty="0" err="1"/>
            <a:t>to</a:t>
          </a:r>
          <a:r>
            <a:rPr lang="nl-NL" dirty="0"/>
            <a:t> </a:t>
          </a:r>
          <a:r>
            <a:rPr lang="nl-NL" dirty="0" err="1"/>
            <a:t>relate</a:t>
          </a:r>
          <a:r>
            <a:rPr lang="nl-NL" dirty="0"/>
            <a:t> </a:t>
          </a:r>
          <a:r>
            <a:rPr lang="nl-NL" dirty="0" err="1"/>
            <a:t>the</a:t>
          </a:r>
          <a:r>
            <a:rPr lang="nl-NL" dirty="0"/>
            <a:t> </a:t>
          </a:r>
          <a:r>
            <a:rPr lang="nl-NL" dirty="0" err="1"/>
            <a:t>social</a:t>
          </a:r>
          <a:r>
            <a:rPr lang="nl-NL" dirty="0"/>
            <a:t> </a:t>
          </a:r>
          <a:r>
            <a:rPr lang="nl-NL" dirty="0" err="1"/>
            <a:t>styles</a:t>
          </a:r>
          <a:r>
            <a:rPr lang="nl-NL" dirty="0"/>
            <a:t> </a:t>
          </a:r>
          <a:r>
            <a:rPr lang="nl-NL" dirty="0" err="1"/>
            <a:t>to</a:t>
          </a:r>
          <a:r>
            <a:rPr lang="nl-NL" dirty="0"/>
            <a:t> </a:t>
          </a:r>
          <a:r>
            <a:rPr lang="nl-NL" dirty="0" err="1"/>
            <a:t>the</a:t>
          </a:r>
          <a:r>
            <a:rPr lang="nl-NL" dirty="0"/>
            <a:t> </a:t>
          </a:r>
          <a:r>
            <a:rPr lang="nl-NL" dirty="0" err="1"/>
            <a:t>cultural</a:t>
          </a:r>
          <a:r>
            <a:rPr lang="nl-NL" dirty="0"/>
            <a:t> </a:t>
          </a:r>
          <a:r>
            <a:rPr lang="nl-NL" dirty="0" err="1"/>
            <a:t>dimensions</a:t>
          </a:r>
          <a:r>
            <a:rPr lang="nl-NL" dirty="0"/>
            <a:t>. </a:t>
          </a:r>
          <a:endParaRPr lang="en-US" dirty="0"/>
        </a:p>
      </dgm:t>
    </dgm:pt>
    <dgm:pt modelId="{F53AD015-C732-4C93-9E85-1FD01AF85E44}" type="parTrans" cxnId="{FC89D1D8-9A1D-4422-B865-61B64040FBF8}">
      <dgm:prSet/>
      <dgm:spPr/>
      <dgm:t>
        <a:bodyPr/>
        <a:lstStyle/>
        <a:p>
          <a:endParaRPr lang="en-US"/>
        </a:p>
      </dgm:t>
    </dgm:pt>
    <dgm:pt modelId="{4D4ECFFF-EDBE-4131-8779-00AD67870846}" type="sibTrans" cxnId="{FC89D1D8-9A1D-4422-B865-61B64040FBF8}">
      <dgm:prSet/>
      <dgm:spPr/>
      <dgm:t>
        <a:bodyPr/>
        <a:lstStyle/>
        <a:p>
          <a:endParaRPr lang="en-US"/>
        </a:p>
      </dgm:t>
    </dgm:pt>
    <dgm:pt modelId="{6AB5F191-7D1F-4A88-B8EB-76660E2FAB53}">
      <dgm:prSet/>
      <dgm:spPr/>
      <dgm:t>
        <a:bodyPr/>
        <a:lstStyle/>
        <a:p>
          <a:r>
            <a:rPr lang="nl-NL" dirty="0" err="1"/>
            <a:t>Where</a:t>
          </a:r>
          <a:r>
            <a:rPr lang="nl-NL" dirty="0"/>
            <a:t> do </a:t>
          </a:r>
          <a:r>
            <a:rPr lang="nl-NL" dirty="0" err="1"/>
            <a:t>you</a:t>
          </a:r>
          <a:r>
            <a:rPr lang="nl-NL" dirty="0"/>
            <a:t> </a:t>
          </a:r>
          <a:r>
            <a:rPr lang="nl-NL" dirty="0" err="1"/>
            <a:t>see</a:t>
          </a:r>
          <a:r>
            <a:rPr lang="nl-NL" dirty="0"/>
            <a:t> </a:t>
          </a:r>
          <a:r>
            <a:rPr lang="nl-NL" dirty="0" err="1"/>
            <a:t>characteristics</a:t>
          </a:r>
          <a:r>
            <a:rPr lang="nl-NL" dirty="0"/>
            <a:t> of Driver, </a:t>
          </a:r>
          <a:r>
            <a:rPr lang="nl-NL" dirty="0" err="1"/>
            <a:t>Expressive</a:t>
          </a:r>
          <a:r>
            <a:rPr lang="nl-NL" dirty="0"/>
            <a:t>, </a:t>
          </a:r>
          <a:r>
            <a:rPr lang="nl-NL" dirty="0" err="1"/>
            <a:t>Aimiable</a:t>
          </a:r>
          <a:r>
            <a:rPr lang="nl-NL" dirty="0"/>
            <a:t> </a:t>
          </a:r>
          <a:r>
            <a:rPr lang="nl-NL" dirty="0" err="1"/>
            <a:t>and</a:t>
          </a:r>
          <a:r>
            <a:rPr lang="nl-NL" dirty="0"/>
            <a:t> </a:t>
          </a:r>
          <a:r>
            <a:rPr lang="nl-NL" dirty="0" err="1"/>
            <a:t>Analytic</a:t>
          </a:r>
          <a:r>
            <a:rPr lang="nl-NL" dirty="0"/>
            <a:t> –</a:t>
          </a:r>
          <a:r>
            <a:rPr lang="nl-NL" dirty="0" err="1"/>
            <a:t>styles</a:t>
          </a:r>
          <a:r>
            <a:rPr lang="nl-NL" dirty="0"/>
            <a:t> in </a:t>
          </a:r>
          <a:r>
            <a:rPr lang="nl-NL" dirty="0" err="1"/>
            <a:t>the</a:t>
          </a:r>
          <a:r>
            <a:rPr lang="nl-NL" dirty="0"/>
            <a:t> cultures?</a:t>
          </a:r>
          <a:endParaRPr lang="en-US" dirty="0"/>
        </a:p>
      </dgm:t>
    </dgm:pt>
    <dgm:pt modelId="{95568CDE-1E29-49AB-942A-B1C1998DB739}" type="parTrans" cxnId="{0BC8E007-79CE-419B-8AD2-548546CF70EC}">
      <dgm:prSet/>
      <dgm:spPr/>
      <dgm:t>
        <a:bodyPr/>
        <a:lstStyle/>
        <a:p>
          <a:endParaRPr lang="en-US"/>
        </a:p>
      </dgm:t>
    </dgm:pt>
    <dgm:pt modelId="{C72C8003-2BE1-4BC2-B4D7-79B552EC3416}" type="sibTrans" cxnId="{0BC8E007-79CE-419B-8AD2-548546CF70EC}">
      <dgm:prSet/>
      <dgm:spPr/>
      <dgm:t>
        <a:bodyPr/>
        <a:lstStyle/>
        <a:p>
          <a:endParaRPr lang="en-US"/>
        </a:p>
      </dgm:t>
    </dgm:pt>
    <dgm:pt modelId="{B2E4E816-FBB0-4E77-B8D4-ECFA3A776AED}">
      <dgm:prSet/>
      <dgm:spPr/>
      <dgm:t>
        <a:bodyPr/>
        <a:lstStyle/>
        <a:p>
          <a:r>
            <a:rPr lang="nl-NL"/>
            <a:t> </a:t>
          </a:r>
          <a:r>
            <a:rPr lang="nl-NL" dirty="0"/>
            <a:t>Name </a:t>
          </a:r>
          <a:r>
            <a:rPr lang="nl-NL" dirty="0" err="1"/>
            <a:t>one</a:t>
          </a:r>
          <a:r>
            <a:rPr lang="nl-NL" dirty="0"/>
            <a:t> country per </a:t>
          </a:r>
          <a:r>
            <a:rPr lang="nl-NL" dirty="0" err="1"/>
            <a:t>style</a:t>
          </a:r>
          <a:r>
            <a:rPr lang="nl-NL" dirty="0"/>
            <a:t> </a:t>
          </a:r>
          <a:r>
            <a:rPr lang="nl-NL" dirty="0" err="1"/>
            <a:t>that</a:t>
          </a:r>
          <a:r>
            <a:rPr lang="nl-NL" dirty="0"/>
            <a:t> </a:t>
          </a:r>
          <a:r>
            <a:rPr lang="nl-NL" dirty="0" err="1"/>
            <a:t>you</a:t>
          </a:r>
          <a:r>
            <a:rPr lang="nl-NL" dirty="0"/>
            <a:t> </a:t>
          </a:r>
          <a:r>
            <a:rPr lang="nl-NL" dirty="0" err="1"/>
            <a:t>find</a:t>
          </a:r>
          <a:r>
            <a:rPr lang="nl-NL" dirty="0"/>
            <a:t> </a:t>
          </a:r>
          <a:r>
            <a:rPr lang="nl-NL" dirty="0" err="1"/>
            <a:t>very</a:t>
          </a:r>
          <a:r>
            <a:rPr lang="nl-NL" dirty="0"/>
            <a:t> fitting </a:t>
          </a:r>
          <a:r>
            <a:rPr lang="nl-NL" dirty="0" err="1"/>
            <a:t>and</a:t>
          </a:r>
          <a:r>
            <a:rPr lang="nl-NL" dirty="0"/>
            <a:t> </a:t>
          </a:r>
          <a:r>
            <a:rPr lang="nl-NL" dirty="0" err="1"/>
            <a:t>explain</a:t>
          </a:r>
          <a:r>
            <a:rPr lang="nl-NL" dirty="0"/>
            <a:t> </a:t>
          </a:r>
          <a:r>
            <a:rPr lang="nl-NL" dirty="0" err="1"/>
            <a:t>why</a:t>
          </a:r>
          <a:r>
            <a:rPr lang="nl-NL" dirty="0"/>
            <a:t>.</a:t>
          </a:r>
          <a:endParaRPr lang="en-US" dirty="0"/>
        </a:p>
      </dgm:t>
    </dgm:pt>
    <dgm:pt modelId="{4AEBED7D-BE2B-4408-B91D-C46973A68723}" type="parTrans" cxnId="{5D3555EE-9766-4879-A8C0-F4A78B482E6E}">
      <dgm:prSet/>
      <dgm:spPr/>
    </dgm:pt>
    <dgm:pt modelId="{6093325B-E65C-4A6C-9F32-5ADB9E899AC4}" type="sibTrans" cxnId="{5D3555EE-9766-4879-A8C0-F4A78B482E6E}">
      <dgm:prSet/>
      <dgm:spPr/>
    </dgm:pt>
    <dgm:pt modelId="{A6437359-5A90-4B39-9FF3-A98C8C4001E5}" type="pres">
      <dgm:prSet presAssocID="{BEB98787-86F5-4F90-BADA-C69670110629}" presName="outerComposite" presStyleCnt="0">
        <dgm:presLayoutVars>
          <dgm:chMax val="5"/>
          <dgm:dir/>
          <dgm:resizeHandles val="exact"/>
        </dgm:presLayoutVars>
      </dgm:prSet>
      <dgm:spPr/>
    </dgm:pt>
    <dgm:pt modelId="{F4D7E11B-B315-4FFB-A95D-3D790E3D5D8F}" type="pres">
      <dgm:prSet presAssocID="{BEB98787-86F5-4F90-BADA-C69670110629}" presName="dummyMaxCanvas" presStyleCnt="0">
        <dgm:presLayoutVars/>
      </dgm:prSet>
      <dgm:spPr/>
    </dgm:pt>
    <dgm:pt modelId="{92C357E6-5A6F-4C5D-938B-2F1CA26BAFF0}" type="pres">
      <dgm:prSet presAssocID="{BEB98787-86F5-4F90-BADA-C69670110629}" presName="FourNodes_1" presStyleLbl="node1" presStyleIdx="0" presStyleCnt="4">
        <dgm:presLayoutVars>
          <dgm:bulletEnabled val="1"/>
        </dgm:presLayoutVars>
      </dgm:prSet>
      <dgm:spPr/>
    </dgm:pt>
    <dgm:pt modelId="{6856944D-B305-416A-A8D9-552D852ED943}" type="pres">
      <dgm:prSet presAssocID="{BEB98787-86F5-4F90-BADA-C69670110629}" presName="FourNodes_2" presStyleLbl="node1" presStyleIdx="1" presStyleCnt="4" custLinFactNeighborX="429" custLinFactNeighborY="446">
        <dgm:presLayoutVars>
          <dgm:bulletEnabled val="1"/>
        </dgm:presLayoutVars>
      </dgm:prSet>
      <dgm:spPr/>
    </dgm:pt>
    <dgm:pt modelId="{BF4C2E34-870E-4744-9B4D-2A4511977D47}" type="pres">
      <dgm:prSet presAssocID="{BEB98787-86F5-4F90-BADA-C69670110629}" presName="FourNodes_3" presStyleLbl="node1" presStyleIdx="2" presStyleCnt="4">
        <dgm:presLayoutVars>
          <dgm:bulletEnabled val="1"/>
        </dgm:presLayoutVars>
      </dgm:prSet>
      <dgm:spPr/>
    </dgm:pt>
    <dgm:pt modelId="{3D816E5A-65EF-453B-A021-973B99DD45B4}" type="pres">
      <dgm:prSet presAssocID="{BEB98787-86F5-4F90-BADA-C69670110629}" presName="FourNodes_4" presStyleLbl="node1" presStyleIdx="3" presStyleCnt="4">
        <dgm:presLayoutVars>
          <dgm:bulletEnabled val="1"/>
        </dgm:presLayoutVars>
      </dgm:prSet>
      <dgm:spPr/>
    </dgm:pt>
    <dgm:pt modelId="{3EC9A660-44F9-4407-8CA9-F5D670EEC645}" type="pres">
      <dgm:prSet presAssocID="{BEB98787-86F5-4F90-BADA-C69670110629}" presName="FourConn_1-2" presStyleLbl="fgAccFollowNode1" presStyleIdx="0" presStyleCnt="3">
        <dgm:presLayoutVars>
          <dgm:bulletEnabled val="1"/>
        </dgm:presLayoutVars>
      </dgm:prSet>
      <dgm:spPr/>
    </dgm:pt>
    <dgm:pt modelId="{72D6C76E-AF24-4E42-A4A1-A9A67B3BDA8A}" type="pres">
      <dgm:prSet presAssocID="{BEB98787-86F5-4F90-BADA-C69670110629}" presName="FourConn_2-3" presStyleLbl="fgAccFollowNode1" presStyleIdx="1" presStyleCnt="3">
        <dgm:presLayoutVars>
          <dgm:bulletEnabled val="1"/>
        </dgm:presLayoutVars>
      </dgm:prSet>
      <dgm:spPr/>
    </dgm:pt>
    <dgm:pt modelId="{959A361B-0AE9-4A71-8CC1-954FB2CAE1FF}" type="pres">
      <dgm:prSet presAssocID="{BEB98787-86F5-4F90-BADA-C69670110629}" presName="FourConn_3-4" presStyleLbl="fgAccFollowNode1" presStyleIdx="2" presStyleCnt="3">
        <dgm:presLayoutVars>
          <dgm:bulletEnabled val="1"/>
        </dgm:presLayoutVars>
      </dgm:prSet>
      <dgm:spPr/>
    </dgm:pt>
    <dgm:pt modelId="{30FD65C5-1137-42F1-81A6-A41D4A89A11A}" type="pres">
      <dgm:prSet presAssocID="{BEB98787-86F5-4F90-BADA-C69670110629}" presName="FourNodes_1_text" presStyleLbl="node1" presStyleIdx="3" presStyleCnt="4">
        <dgm:presLayoutVars>
          <dgm:bulletEnabled val="1"/>
        </dgm:presLayoutVars>
      </dgm:prSet>
      <dgm:spPr/>
    </dgm:pt>
    <dgm:pt modelId="{16955555-1276-40C2-82FE-FA564D72668B}" type="pres">
      <dgm:prSet presAssocID="{BEB98787-86F5-4F90-BADA-C69670110629}" presName="FourNodes_2_text" presStyleLbl="node1" presStyleIdx="3" presStyleCnt="4">
        <dgm:presLayoutVars>
          <dgm:bulletEnabled val="1"/>
        </dgm:presLayoutVars>
      </dgm:prSet>
      <dgm:spPr/>
    </dgm:pt>
    <dgm:pt modelId="{11DD60A8-6FE0-4C0A-9E16-AB97C1CE77D7}" type="pres">
      <dgm:prSet presAssocID="{BEB98787-86F5-4F90-BADA-C69670110629}" presName="FourNodes_3_text" presStyleLbl="node1" presStyleIdx="3" presStyleCnt="4">
        <dgm:presLayoutVars>
          <dgm:bulletEnabled val="1"/>
        </dgm:presLayoutVars>
      </dgm:prSet>
      <dgm:spPr/>
    </dgm:pt>
    <dgm:pt modelId="{9856F2A0-AA5C-4341-B8AD-2CA0E5B7C0AD}" type="pres">
      <dgm:prSet presAssocID="{BEB98787-86F5-4F90-BADA-C69670110629}" presName="FourNodes_4_text" presStyleLbl="node1" presStyleIdx="3" presStyleCnt="4">
        <dgm:presLayoutVars>
          <dgm:bulletEnabled val="1"/>
        </dgm:presLayoutVars>
      </dgm:prSet>
      <dgm:spPr/>
    </dgm:pt>
  </dgm:ptLst>
  <dgm:cxnLst>
    <dgm:cxn modelId="{0BC8E007-79CE-419B-8AD2-548546CF70EC}" srcId="{BEB98787-86F5-4F90-BADA-C69670110629}" destId="{6AB5F191-7D1F-4A88-B8EB-76660E2FAB53}" srcOrd="2" destOrd="0" parTransId="{95568CDE-1E29-49AB-942A-B1C1998DB739}" sibTransId="{C72C8003-2BE1-4BC2-B4D7-79B552EC3416}"/>
    <dgm:cxn modelId="{CA7C1821-267F-4B21-AC60-DBDCEF695CED}" type="presOf" srcId="{61EF7B03-28FE-49E3-884B-4585BFE8E278}" destId="{3EC9A660-44F9-4407-8CA9-F5D670EEC645}" srcOrd="0" destOrd="0" presId="urn:microsoft.com/office/officeart/2005/8/layout/vProcess5"/>
    <dgm:cxn modelId="{22934C3A-3832-4D72-AF1F-697AB6296BE5}" type="presOf" srcId="{C72C8003-2BE1-4BC2-B4D7-79B552EC3416}" destId="{959A361B-0AE9-4A71-8CC1-954FB2CAE1FF}" srcOrd="0" destOrd="0" presId="urn:microsoft.com/office/officeart/2005/8/layout/vProcess5"/>
    <dgm:cxn modelId="{5A59133C-A0C6-4F57-8B19-F95EA9444C68}" srcId="{BEB98787-86F5-4F90-BADA-C69670110629}" destId="{AF97A3D8-E935-457F-A1B2-D7060ECF09E2}" srcOrd="0" destOrd="0" parTransId="{A62D1424-DFF2-4F4D-8343-FFA9BBD2432E}" sibTransId="{61EF7B03-28FE-49E3-884B-4585BFE8E278}"/>
    <dgm:cxn modelId="{9D0A0271-3DE6-4D59-ABDD-C0586EA50285}" type="presOf" srcId="{BEB98787-86F5-4F90-BADA-C69670110629}" destId="{A6437359-5A90-4B39-9FF3-A98C8C4001E5}" srcOrd="0" destOrd="0" presId="urn:microsoft.com/office/officeart/2005/8/layout/vProcess5"/>
    <dgm:cxn modelId="{E8A59B7D-71B4-4637-8D04-4952DA9F6787}" type="presOf" srcId="{AF97A3D8-E935-457F-A1B2-D7060ECF09E2}" destId="{30FD65C5-1137-42F1-81A6-A41D4A89A11A}" srcOrd="1" destOrd="0" presId="urn:microsoft.com/office/officeart/2005/8/layout/vProcess5"/>
    <dgm:cxn modelId="{AFB0EC7F-CDB4-4F87-8805-4F460A2FF9CB}" type="presOf" srcId="{AE42387D-63D8-4B28-B5EF-D4D0BFBA6B12}" destId="{6856944D-B305-416A-A8D9-552D852ED943}" srcOrd="0" destOrd="0" presId="urn:microsoft.com/office/officeart/2005/8/layout/vProcess5"/>
    <dgm:cxn modelId="{DD18A48B-1C7A-4E2C-B90E-CCDFC84BFD18}" type="presOf" srcId="{AF97A3D8-E935-457F-A1B2-D7060ECF09E2}" destId="{92C357E6-5A6F-4C5D-938B-2F1CA26BAFF0}" srcOrd="0" destOrd="0" presId="urn:microsoft.com/office/officeart/2005/8/layout/vProcess5"/>
    <dgm:cxn modelId="{25E6EF99-1EA3-48F2-9BD1-0E02BA8C7C3E}" type="presOf" srcId="{B2E4E816-FBB0-4E77-B8D4-ECFA3A776AED}" destId="{9856F2A0-AA5C-4341-B8AD-2CA0E5B7C0AD}" srcOrd="1" destOrd="0" presId="urn:microsoft.com/office/officeart/2005/8/layout/vProcess5"/>
    <dgm:cxn modelId="{003BCFAD-3123-4F7D-AB4E-86B03492F822}" type="presOf" srcId="{B2E4E816-FBB0-4E77-B8D4-ECFA3A776AED}" destId="{3D816E5A-65EF-453B-A021-973B99DD45B4}" srcOrd="0" destOrd="0" presId="urn:microsoft.com/office/officeart/2005/8/layout/vProcess5"/>
    <dgm:cxn modelId="{A5BE53B1-3CEE-46EA-826C-9D5361455C45}" type="presOf" srcId="{AE42387D-63D8-4B28-B5EF-D4D0BFBA6B12}" destId="{16955555-1276-40C2-82FE-FA564D72668B}" srcOrd="1" destOrd="0" presId="urn:microsoft.com/office/officeart/2005/8/layout/vProcess5"/>
    <dgm:cxn modelId="{FD7479CE-698A-409B-848D-ABB06001E506}" type="presOf" srcId="{4D4ECFFF-EDBE-4131-8779-00AD67870846}" destId="{72D6C76E-AF24-4E42-A4A1-A9A67B3BDA8A}" srcOrd="0" destOrd="0" presId="urn:microsoft.com/office/officeart/2005/8/layout/vProcess5"/>
    <dgm:cxn modelId="{FC89D1D8-9A1D-4422-B865-61B64040FBF8}" srcId="{BEB98787-86F5-4F90-BADA-C69670110629}" destId="{AE42387D-63D8-4B28-B5EF-D4D0BFBA6B12}" srcOrd="1" destOrd="0" parTransId="{F53AD015-C732-4C93-9E85-1FD01AF85E44}" sibTransId="{4D4ECFFF-EDBE-4131-8779-00AD67870846}"/>
    <dgm:cxn modelId="{A2A797DF-B204-4933-B847-ECEAB6BCEF45}" type="presOf" srcId="{6AB5F191-7D1F-4A88-B8EB-76660E2FAB53}" destId="{11DD60A8-6FE0-4C0A-9E16-AB97C1CE77D7}" srcOrd="1" destOrd="0" presId="urn:microsoft.com/office/officeart/2005/8/layout/vProcess5"/>
    <dgm:cxn modelId="{5D3555EE-9766-4879-A8C0-F4A78B482E6E}" srcId="{BEB98787-86F5-4F90-BADA-C69670110629}" destId="{B2E4E816-FBB0-4E77-B8D4-ECFA3A776AED}" srcOrd="3" destOrd="0" parTransId="{4AEBED7D-BE2B-4408-B91D-C46973A68723}" sibTransId="{6093325B-E65C-4A6C-9F32-5ADB9E899AC4}"/>
    <dgm:cxn modelId="{A06CD8F0-A616-4F69-82CE-9E203EF0A20E}" type="presOf" srcId="{6AB5F191-7D1F-4A88-B8EB-76660E2FAB53}" destId="{BF4C2E34-870E-4744-9B4D-2A4511977D47}" srcOrd="0" destOrd="0" presId="urn:microsoft.com/office/officeart/2005/8/layout/vProcess5"/>
    <dgm:cxn modelId="{3D4C0341-DFCD-4F4B-A277-F28AE7A31BA0}" type="presParOf" srcId="{A6437359-5A90-4B39-9FF3-A98C8C4001E5}" destId="{F4D7E11B-B315-4FFB-A95D-3D790E3D5D8F}" srcOrd="0" destOrd="0" presId="urn:microsoft.com/office/officeart/2005/8/layout/vProcess5"/>
    <dgm:cxn modelId="{3F2CF8B9-8B81-4502-9015-71A6EF8F3028}" type="presParOf" srcId="{A6437359-5A90-4B39-9FF3-A98C8C4001E5}" destId="{92C357E6-5A6F-4C5D-938B-2F1CA26BAFF0}" srcOrd="1" destOrd="0" presId="urn:microsoft.com/office/officeart/2005/8/layout/vProcess5"/>
    <dgm:cxn modelId="{2519CAF9-D4FF-43B9-89EF-A23FACD3AB2B}" type="presParOf" srcId="{A6437359-5A90-4B39-9FF3-A98C8C4001E5}" destId="{6856944D-B305-416A-A8D9-552D852ED943}" srcOrd="2" destOrd="0" presId="urn:microsoft.com/office/officeart/2005/8/layout/vProcess5"/>
    <dgm:cxn modelId="{497CDDAC-D0D9-4B3A-9411-85FBA7291213}" type="presParOf" srcId="{A6437359-5A90-4B39-9FF3-A98C8C4001E5}" destId="{BF4C2E34-870E-4744-9B4D-2A4511977D47}" srcOrd="3" destOrd="0" presId="urn:microsoft.com/office/officeart/2005/8/layout/vProcess5"/>
    <dgm:cxn modelId="{4AB0FB08-7BD6-4208-9085-AC2B8E9F2BE8}" type="presParOf" srcId="{A6437359-5A90-4B39-9FF3-A98C8C4001E5}" destId="{3D816E5A-65EF-453B-A021-973B99DD45B4}" srcOrd="4" destOrd="0" presId="urn:microsoft.com/office/officeart/2005/8/layout/vProcess5"/>
    <dgm:cxn modelId="{BE190C5E-1C0A-47E9-A104-C47B07F6FE24}" type="presParOf" srcId="{A6437359-5A90-4B39-9FF3-A98C8C4001E5}" destId="{3EC9A660-44F9-4407-8CA9-F5D670EEC645}" srcOrd="5" destOrd="0" presId="urn:microsoft.com/office/officeart/2005/8/layout/vProcess5"/>
    <dgm:cxn modelId="{887952A0-4EE4-425A-AE6D-6648AFDCA1BD}" type="presParOf" srcId="{A6437359-5A90-4B39-9FF3-A98C8C4001E5}" destId="{72D6C76E-AF24-4E42-A4A1-A9A67B3BDA8A}" srcOrd="6" destOrd="0" presId="urn:microsoft.com/office/officeart/2005/8/layout/vProcess5"/>
    <dgm:cxn modelId="{BFFBB70A-3D41-40FC-9CA5-A7B1C522EA5E}" type="presParOf" srcId="{A6437359-5A90-4B39-9FF3-A98C8C4001E5}" destId="{959A361B-0AE9-4A71-8CC1-954FB2CAE1FF}" srcOrd="7" destOrd="0" presId="urn:microsoft.com/office/officeart/2005/8/layout/vProcess5"/>
    <dgm:cxn modelId="{D7533A98-C45C-4BF4-A258-CC1CD002D8B1}" type="presParOf" srcId="{A6437359-5A90-4B39-9FF3-A98C8C4001E5}" destId="{30FD65C5-1137-42F1-81A6-A41D4A89A11A}" srcOrd="8" destOrd="0" presId="urn:microsoft.com/office/officeart/2005/8/layout/vProcess5"/>
    <dgm:cxn modelId="{04C3850A-B9DE-4D8F-AF18-F6152A607B23}" type="presParOf" srcId="{A6437359-5A90-4B39-9FF3-A98C8C4001E5}" destId="{16955555-1276-40C2-82FE-FA564D72668B}" srcOrd="9" destOrd="0" presId="urn:microsoft.com/office/officeart/2005/8/layout/vProcess5"/>
    <dgm:cxn modelId="{3BF392CB-108B-4A13-8FF1-6BECAC90E59B}" type="presParOf" srcId="{A6437359-5A90-4B39-9FF3-A98C8C4001E5}" destId="{11DD60A8-6FE0-4C0A-9E16-AB97C1CE77D7}" srcOrd="10" destOrd="0" presId="urn:microsoft.com/office/officeart/2005/8/layout/vProcess5"/>
    <dgm:cxn modelId="{DEE04372-9043-4F4C-9AFB-4579E363A4A8}" type="presParOf" srcId="{A6437359-5A90-4B39-9FF3-A98C8C4001E5}" destId="{9856F2A0-AA5C-4341-B8AD-2CA0E5B7C0AD}"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0B8D92-8F0C-4E61-B920-3B48F614AEA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3FD89BD-DD86-4B5C-83EA-2AD6BF5C0716}">
      <dgm:prSet/>
      <dgm:spPr/>
      <dgm:t>
        <a:bodyPr/>
        <a:lstStyle/>
        <a:p>
          <a:pPr>
            <a:lnSpc>
              <a:spcPct val="100000"/>
            </a:lnSpc>
          </a:pPr>
          <a:r>
            <a:rPr lang="en-GB"/>
            <a:t>What is Personal Leadership?</a:t>
          </a:r>
          <a:endParaRPr lang="en-US"/>
        </a:p>
      </dgm:t>
    </dgm:pt>
    <dgm:pt modelId="{0C30B505-625A-48C1-A891-B7F7FA15E20B}" type="parTrans" cxnId="{06E61C9D-776B-44E6-87CA-355B20E90A58}">
      <dgm:prSet/>
      <dgm:spPr/>
      <dgm:t>
        <a:bodyPr/>
        <a:lstStyle/>
        <a:p>
          <a:endParaRPr lang="en-US"/>
        </a:p>
      </dgm:t>
    </dgm:pt>
    <dgm:pt modelId="{206C00E0-3E4B-4D41-947F-1CB562F2C6E1}" type="sibTrans" cxnId="{06E61C9D-776B-44E6-87CA-355B20E90A58}">
      <dgm:prSet/>
      <dgm:spPr/>
      <dgm:t>
        <a:bodyPr/>
        <a:lstStyle/>
        <a:p>
          <a:endParaRPr lang="en-US"/>
        </a:p>
      </dgm:t>
    </dgm:pt>
    <dgm:pt modelId="{1EB87CF6-6A22-4150-89DE-CEB8644186FA}">
      <dgm:prSet/>
      <dgm:spPr/>
      <dgm:t>
        <a:bodyPr/>
        <a:lstStyle/>
        <a:p>
          <a:pPr>
            <a:lnSpc>
              <a:spcPct val="100000"/>
            </a:lnSpc>
          </a:pPr>
          <a:r>
            <a:rPr lang="en-GB"/>
            <a:t>What is Personal Leadership for you?</a:t>
          </a:r>
          <a:endParaRPr lang="en-US"/>
        </a:p>
      </dgm:t>
    </dgm:pt>
    <dgm:pt modelId="{C71F3B69-3718-4BC6-A59F-D74793329419}" type="parTrans" cxnId="{B6014A02-847A-437E-BA47-2DE1FFFD3C9D}">
      <dgm:prSet/>
      <dgm:spPr/>
      <dgm:t>
        <a:bodyPr/>
        <a:lstStyle/>
        <a:p>
          <a:endParaRPr lang="en-US"/>
        </a:p>
      </dgm:t>
    </dgm:pt>
    <dgm:pt modelId="{DB552CAF-E586-42A4-AD47-A439A609F3F5}" type="sibTrans" cxnId="{B6014A02-847A-437E-BA47-2DE1FFFD3C9D}">
      <dgm:prSet/>
      <dgm:spPr/>
      <dgm:t>
        <a:bodyPr/>
        <a:lstStyle/>
        <a:p>
          <a:endParaRPr lang="en-US"/>
        </a:p>
      </dgm:t>
    </dgm:pt>
    <dgm:pt modelId="{A1A97617-E813-4CA8-82E6-5DDEE2A6F0F3}">
      <dgm:prSet/>
      <dgm:spPr/>
      <dgm:t>
        <a:bodyPr/>
        <a:lstStyle/>
        <a:p>
          <a:pPr>
            <a:lnSpc>
              <a:spcPct val="100000"/>
            </a:lnSpc>
          </a:pPr>
          <a:r>
            <a:rPr lang="en-GB"/>
            <a:t>Why is it important?</a:t>
          </a:r>
          <a:endParaRPr lang="en-US"/>
        </a:p>
      </dgm:t>
    </dgm:pt>
    <dgm:pt modelId="{3FE598C5-D026-44C9-85D2-327B345ADC11}" type="parTrans" cxnId="{B59C5DC8-2A77-41DE-816F-DF80A0E772B6}">
      <dgm:prSet/>
      <dgm:spPr/>
      <dgm:t>
        <a:bodyPr/>
        <a:lstStyle/>
        <a:p>
          <a:endParaRPr lang="en-US"/>
        </a:p>
      </dgm:t>
    </dgm:pt>
    <dgm:pt modelId="{0C149EA3-7591-4F1A-AFA5-759EE7699329}" type="sibTrans" cxnId="{B59C5DC8-2A77-41DE-816F-DF80A0E772B6}">
      <dgm:prSet/>
      <dgm:spPr/>
      <dgm:t>
        <a:bodyPr/>
        <a:lstStyle/>
        <a:p>
          <a:endParaRPr lang="en-US"/>
        </a:p>
      </dgm:t>
    </dgm:pt>
    <dgm:pt modelId="{5E4D9FC9-20F1-4E7D-91C5-357C19875BA3}" type="pres">
      <dgm:prSet presAssocID="{F10B8D92-8F0C-4E61-B920-3B48F614AEAC}" presName="outerComposite" presStyleCnt="0">
        <dgm:presLayoutVars>
          <dgm:chMax val="5"/>
          <dgm:dir/>
          <dgm:resizeHandles val="exact"/>
        </dgm:presLayoutVars>
      </dgm:prSet>
      <dgm:spPr/>
    </dgm:pt>
    <dgm:pt modelId="{BC64A957-5E44-4691-AEA7-D7A4159DD53B}" type="pres">
      <dgm:prSet presAssocID="{F10B8D92-8F0C-4E61-B920-3B48F614AEAC}" presName="dummyMaxCanvas" presStyleCnt="0">
        <dgm:presLayoutVars/>
      </dgm:prSet>
      <dgm:spPr/>
    </dgm:pt>
    <dgm:pt modelId="{EE5B2ADA-4FD1-45D6-9353-00BE0450739E}" type="pres">
      <dgm:prSet presAssocID="{F10B8D92-8F0C-4E61-B920-3B48F614AEAC}" presName="ThreeNodes_1" presStyleLbl="node1" presStyleIdx="0" presStyleCnt="3">
        <dgm:presLayoutVars>
          <dgm:bulletEnabled val="1"/>
        </dgm:presLayoutVars>
      </dgm:prSet>
      <dgm:spPr/>
    </dgm:pt>
    <dgm:pt modelId="{6E94CFA5-43D8-4504-A312-743C7B1B9F66}" type="pres">
      <dgm:prSet presAssocID="{F10B8D92-8F0C-4E61-B920-3B48F614AEAC}" presName="ThreeNodes_2" presStyleLbl="node1" presStyleIdx="1" presStyleCnt="3">
        <dgm:presLayoutVars>
          <dgm:bulletEnabled val="1"/>
        </dgm:presLayoutVars>
      </dgm:prSet>
      <dgm:spPr/>
    </dgm:pt>
    <dgm:pt modelId="{ADC7DC70-212A-4DA9-9E15-DE607751810E}" type="pres">
      <dgm:prSet presAssocID="{F10B8D92-8F0C-4E61-B920-3B48F614AEAC}" presName="ThreeNodes_3" presStyleLbl="node1" presStyleIdx="2" presStyleCnt="3">
        <dgm:presLayoutVars>
          <dgm:bulletEnabled val="1"/>
        </dgm:presLayoutVars>
      </dgm:prSet>
      <dgm:spPr/>
    </dgm:pt>
    <dgm:pt modelId="{DC730723-449E-41AC-A13B-4E445FA2C458}" type="pres">
      <dgm:prSet presAssocID="{F10B8D92-8F0C-4E61-B920-3B48F614AEAC}" presName="ThreeConn_1-2" presStyleLbl="fgAccFollowNode1" presStyleIdx="0" presStyleCnt="2">
        <dgm:presLayoutVars>
          <dgm:bulletEnabled val="1"/>
        </dgm:presLayoutVars>
      </dgm:prSet>
      <dgm:spPr/>
    </dgm:pt>
    <dgm:pt modelId="{CF71023C-DAAC-44A5-A7D2-13D764E655D6}" type="pres">
      <dgm:prSet presAssocID="{F10B8D92-8F0C-4E61-B920-3B48F614AEAC}" presName="ThreeConn_2-3" presStyleLbl="fgAccFollowNode1" presStyleIdx="1" presStyleCnt="2">
        <dgm:presLayoutVars>
          <dgm:bulletEnabled val="1"/>
        </dgm:presLayoutVars>
      </dgm:prSet>
      <dgm:spPr/>
    </dgm:pt>
    <dgm:pt modelId="{6931FE43-FC39-46B5-B5B6-FC0FB06A1E95}" type="pres">
      <dgm:prSet presAssocID="{F10B8D92-8F0C-4E61-B920-3B48F614AEAC}" presName="ThreeNodes_1_text" presStyleLbl="node1" presStyleIdx="2" presStyleCnt="3">
        <dgm:presLayoutVars>
          <dgm:bulletEnabled val="1"/>
        </dgm:presLayoutVars>
      </dgm:prSet>
      <dgm:spPr/>
    </dgm:pt>
    <dgm:pt modelId="{55E693DA-22B2-428C-A290-BEC148C369B0}" type="pres">
      <dgm:prSet presAssocID="{F10B8D92-8F0C-4E61-B920-3B48F614AEAC}" presName="ThreeNodes_2_text" presStyleLbl="node1" presStyleIdx="2" presStyleCnt="3">
        <dgm:presLayoutVars>
          <dgm:bulletEnabled val="1"/>
        </dgm:presLayoutVars>
      </dgm:prSet>
      <dgm:spPr/>
    </dgm:pt>
    <dgm:pt modelId="{C9A400B0-00F2-4FC7-BDBF-9A206E787151}" type="pres">
      <dgm:prSet presAssocID="{F10B8D92-8F0C-4E61-B920-3B48F614AEAC}" presName="ThreeNodes_3_text" presStyleLbl="node1" presStyleIdx="2" presStyleCnt="3">
        <dgm:presLayoutVars>
          <dgm:bulletEnabled val="1"/>
        </dgm:presLayoutVars>
      </dgm:prSet>
      <dgm:spPr/>
    </dgm:pt>
  </dgm:ptLst>
  <dgm:cxnLst>
    <dgm:cxn modelId="{B6014A02-847A-437E-BA47-2DE1FFFD3C9D}" srcId="{F10B8D92-8F0C-4E61-B920-3B48F614AEAC}" destId="{1EB87CF6-6A22-4150-89DE-CEB8644186FA}" srcOrd="1" destOrd="0" parTransId="{C71F3B69-3718-4BC6-A59F-D74793329419}" sibTransId="{DB552CAF-E586-42A4-AD47-A439A609F3F5}"/>
    <dgm:cxn modelId="{AC202F40-3AA2-4BD8-A16D-AB05825977C8}" type="presOf" srcId="{DB552CAF-E586-42A4-AD47-A439A609F3F5}" destId="{CF71023C-DAAC-44A5-A7D2-13D764E655D6}" srcOrd="0" destOrd="0" presId="urn:microsoft.com/office/officeart/2005/8/layout/vProcess5"/>
    <dgm:cxn modelId="{57E8E875-E5B4-43A2-9FD9-AB6A1804419B}" type="presOf" srcId="{A1A97617-E813-4CA8-82E6-5DDEE2A6F0F3}" destId="{C9A400B0-00F2-4FC7-BDBF-9A206E787151}" srcOrd="1" destOrd="0" presId="urn:microsoft.com/office/officeart/2005/8/layout/vProcess5"/>
    <dgm:cxn modelId="{F9390882-ACD4-4FB2-B5B8-5205C5445137}" type="presOf" srcId="{1EB87CF6-6A22-4150-89DE-CEB8644186FA}" destId="{6E94CFA5-43D8-4504-A312-743C7B1B9F66}" srcOrd="0" destOrd="0" presId="urn:microsoft.com/office/officeart/2005/8/layout/vProcess5"/>
    <dgm:cxn modelId="{334F5D8C-D057-4381-A76B-9466FF8D0E04}" type="presOf" srcId="{206C00E0-3E4B-4D41-947F-1CB562F2C6E1}" destId="{DC730723-449E-41AC-A13B-4E445FA2C458}" srcOrd="0" destOrd="0" presId="urn:microsoft.com/office/officeart/2005/8/layout/vProcess5"/>
    <dgm:cxn modelId="{830B419B-3363-49CF-9A7A-48675CBF577F}" type="presOf" srcId="{93FD89BD-DD86-4B5C-83EA-2AD6BF5C0716}" destId="{6931FE43-FC39-46B5-B5B6-FC0FB06A1E95}" srcOrd="1" destOrd="0" presId="urn:microsoft.com/office/officeart/2005/8/layout/vProcess5"/>
    <dgm:cxn modelId="{06E61C9D-776B-44E6-87CA-355B20E90A58}" srcId="{F10B8D92-8F0C-4E61-B920-3B48F614AEAC}" destId="{93FD89BD-DD86-4B5C-83EA-2AD6BF5C0716}" srcOrd="0" destOrd="0" parTransId="{0C30B505-625A-48C1-A891-B7F7FA15E20B}" sibTransId="{206C00E0-3E4B-4D41-947F-1CB562F2C6E1}"/>
    <dgm:cxn modelId="{B59C5DC8-2A77-41DE-816F-DF80A0E772B6}" srcId="{F10B8D92-8F0C-4E61-B920-3B48F614AEAC}" destId="{A1A97617-E813-4CA8-82E6-5DDEE2A6F0F3}" srcOrd="2" destOrd="0" parTransId="{3FE598C5-D026-44C9-85D2-327B345ADC11}" sibTransId="{0C149EA3-7591-4F1A-AFA5-759EE7699329}"/>
    <dgm:cxn modelId="{32DBABD4-A5FF-4EFB-96DF-B6F6C99A5C25}" type="presOf" srcId="{A1A97617-E813-4CA8-82E6-5DDEE2A6F0F3}" destId="{ADC7DC70-212A-4DA9-9E15-DE607751810E}" srcOrd="0" destOrd="0" presId="urn:microsoft.com/office/officeart/2005/8/layout/vProcess5"/>
    <dgm:cxn modelId="{581553DB-53AB-49FC-8BE7-142A4EEAFB0C}" type="presOf" srcId="{1EB87CF6-6A22-4150-89DE-CEB8644186FA}" destId="{55E693DA-22B2-428C-A290-BEC148C369B0}" srcOrd="1" destOrd="0" presId="urn:microsoft.com/office/officeart/2005/8/layout/vProcess5"/>
    <dgm:cxn modelId="{23B9A9EC-A460-4169-92D0-E15462DF7D7D}" type="presOf" srcId="{93FD89BD-DD86-4B5C-83EA-2AD6BF5C0716}" destId="{EE5B2ADA-4FD1-45D6-9353-00BE0450739E}" srcOrd="0" destOrd="0" presId="urn:microsoft.com/office/officeart/2005/8/layout/vProcess5"/>
    <dgm:cxn modelId="{84E25CEF-348C-4AA9-875C-6A74B99EE281}" type="presOf" srcId="{F10B8D92-8F0C-4E61-B920-3B48F614AEAC}" destId="{5E4D9FC9-20F1-4E7D-91C5-357C19875BA3}" srcOrd="0" destOrd="0" presId="urn:microsoft.com/office/officeart/2005/8/layout/vProcess5"/>
    <dgm:cxn modelId="{B8A64E00-B3FF-48FF-9D3E-74B5FAC48934}" type="presParOf" srcId="{5E4D9FC9-20F1-4E7D-91C5-357C19875BA3}" destId="{BC64A957-5E44-4691-AEA7-D7A4159DD53B}" srcOrd="0" destOrd="0" presId="urn:microsoft.com/office/officeart/2005/8/layout/vProcess5"/>
    <dgm:cxn modelId="{A6A61DB7-87A4-4F56-9055-38470F106822}" type="presParOf" srcId="{5E4D9FC9-20F1-4E7D-91C5-357C19875BA3}" destId="{EE5B2ADA-4FD1-45D6-9353-00BE0450739E}" srcOrd="1" destOrd="0" presId="urn:microsoft.com/office/officeart/2005/8/layout/vProcess5"/>
    <dgm:cxn modelId="{0DF0B12B-A546-4335-A7A9-A391EAC640B8}" type="presParOf" srcId="{5E4D9FC9-20F1-4E7D-91C5-357C19875BA3}" destId="{6E94CFA5-43D8-4504-A312-743C7B1B9F66}" srcOrd="2" destOrd="0" presId="urn:microsoft.com/office/officeart/2005/8/layout/vProcess5"/>
    <dgm:cxn modelId="{5296489F-9A2D-45E9-AF22-5AEF514111DB}" type="presParOf" srcId="{5E4D9FC9-20F1-4E7D-91C5-357C19875BA3}" destId="{ADC7DC70-212A-4DA9-9E15-DE607751810E}" srcOrd="3" destOrd="0" presId="urn:microsoft.com/office/officeart/2005/8/layout/vProcess5"/>
    <dgm:cxn modelId="{BF859976-DC9F-4756-B3EF-B1C5734C6718}" type="presParOf" srcId="{5E4D9FC9-20F1-4E7D-91C5-357C19875BA3}" destId="{DC730723-449E-41AC-A13B-4E445FA2C458}" srcOrd="4" destOrd="0" presId="urn:microsoft.com/office/officeart/2005/8/layout/vProcess5"/>
    <dgm:cxn modelId="{26D4CA2E-67A5-4BD6-A74B-40EFF67322CD}" type="presParOf" srcId="{5E4D9FC9-20F1-4E7D-91C5-357C19875BA3}" destId="{CF71023C-DAAC-44A5-A7D2-13D764E655D6}" srcOrd="5" destOrd="0" presId="urn:microsoft.com/office/officeart/2005/8/layout/vProcess5"/>
    <dgm:cxn modelId="{0D9E7390-4C7C-4893-8176-CA457EFD6554}" type="presParOf" srcId="{5E4D9FC9-20F1-4E7D-91C5-357C19875BA3}" destId="{6931FE43-FC39-46B5-B5B6-FC0FB06A1E95}" srcOrd="6" destOrd="0" presId="urn:microsoft.com/office/officeart/2005/8/layout/vProcess5"/>
    <dgm:cxn modelId="{F716BF08-5BD5-41F4-A495-34961FE2D76A}" type="presParOf" srcId="{5E4D9FC9-20F1-4E7D-91C5-357C19875BA3}" destId="{55E693DA-22B2-428C-A290-BEC148C369B0}" srcOrd="7" destOrd="0" presId="urn:microsoft.com/office/officeart/2005/8/layout/vProcess5"/>
    <dgm:cxn modelId="{EB8C603F-AA20-42F6-B63D-0A68F853CAAF}" type="presParOf" srcId="{5E4D9FC9-20F1-4E7D-91C5-357C19875BA3}" destId="{C9A400B0-00F2-4FC7-BDBF-9A206E78715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4B83F3-4D98-46FC-81D2-086FF649580C}"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54AFE276-52B1-40CB-8493-71022683D205}">
      <dgm:prSet/>
      <dgm:spPr/>
      <dgm:t>
        <a:bodyPr/>
        <a:lstStyle/>
        <a:p>
          <a:r>
            <a:rPr lang="en-GB"/>
            <a:t>Understanding oneself and each other through our life stories.</a:t>
          </a:r>
          <a:endParaRPr lang="en-US"/>
        </a:p>
      </dgm:t>
    </dgm:pt>
    <dgm:pt modelId="{E92EDCC6-1C6E-4B46-A2DC-CCD4EC8276CB}" type="parTrans" cxnId="{00150BB8-E50F-4E39-854D-FF62509CDCA9}">
      <dgm:prSet/>
      <dgm:spPr/>
      <dgm:t>
        <a:bodyPr/>
        <a:lstStyle/>
        <a:p>
          <a:endParaRPr lang="en-US"/>
        </a:p>
      </dgm:t>
    </dgm:pt>
    <dgm:pt modelId="{64C5388A-CDD7-4305-BA55-E53B7A9CA6A6}" type="sibTrans" cxnId="{00150BB8-E50F-4E39-854D-FF62509CDCA9}">
      <dgm:prSet/>
      <dgm:spPr/>
      <dgm:t>
        <a:bodyPr/>
        <a:lstStyle/>
        <a:p>
          <a:endParaRPr lang="en-US"/>
        </a:p>
      </dgm:t>
    </dgm:pt>
    <dgm:pt modelId="{A4D57EB8-E642-4001-84BB-E5FFA7F3EB5B}">
      <dgm:prSet/>
      <dgm:spPr/>
      <dgm:t>
        <a:bodyPr/>
        <a:lstStyle/>
        <a:p>
          <a:r>
            <a:rPr lang="en-GB"/>
            <a:t>What kind of a child were you?</a:t>
          </a:r>
          <a:endParaRPr lang="en-US"/>
        </a:p>
      </dgm:t>
    </dgm:pt>
    <dgm:pt modelId="{B4A1E2EA-E13F-47CE-886C-EBBA179F392E}" type="parTrans" cxnId="{675306AE-539B-4CD8-B73B-19C09FD82928}">
      <dgm:prSet/>
      <dgm:spPr/>
      <dgm:t>
        <a:bodyPr/>
        <a:lstStyle/>
        <a:p>
          <a:endParaRPr lang="en-US"/>
        </a:p>
      </dgm:t>
    </dgm:pt>
    <dgm:pt modelId="{3F91A01E-EE0B-4F54-9273-975A7F7D97C9}" type="sibTrans" cxnId="{675306AE-539B-4CD8-B73B-19C09FD82928}">
      <dgm:prSet/>
      <dgm:spPr/>
      <dgm:t>
        <a:bodyPr/>
        <a:lstStyle/>
        <a:p>
          <a:endParaRPr lang="en-US"/>
        </a:p>
      </dgm:t>
    </dgm:pt>
    <dgm:pt modelId="{94F5224C-A1D1-4121-A6B9-47E7FC925782}">
      <dgm:prSet/>
      <dgm:spPr/>
      <dgm:t>
        <a:bodyPr/>
        <a:lstStyle/>
        <a:p>
          <a:r>
            <a:rPr lang="en-GB"/>
            <a:t>How would you describe yourself back then, or how would your parents describe you?</a:t>
          </a:r>
          <a:endParaRPr lang="en-US"/>
        </a:p>
      </dgm:t>
    </dgm:pt>
    <dgm:pt modelId="{38ACBD5F-F0C5-4045-B0AC-8F1ED0373E03}" type="parTrans" cxnId="{F4A6C6E9-C060-4AD8-A952-BAD829E5349A}">
      <dgm:prSet/>
      <dgm:spPr/>
      <dgm:t>
        <a:bodyPr/>
        <a:lstStyle/>
        <a:p>
          <a:endParaRPr lang="en-US"/>
        </a:p>
      </dgm:t>
    </dgm:pt>
    <dgm:pt modelId="{8239BF92-7260-43B1-AA90-FB198A0F9D22}" type="sibTrans" cxnId="{F4A6C6E9-C060-4AD8-A952-BAD829E5349A}">
      <dgm:prSet/>
      <dgm:spPr/>
      <dgm:t>
        <a:bodyPr/>
        <a:lstStyle/>
        <a:p>
          <a:endParaRPr lang="en-US"/>
        </a:p>
      </dgm:t>
    </dgm:pt>
    <dgm:pt modelId="{35F714E1-3473-492A-88A9-CC910A70585D}">
      <dgm:prSet/>
      <dgm:spPr/>
      <dgm:t>
        <a:bodyPr/>
        <a:lstStyle/>
        <a:p>
          <a:r>
            <a:rPr lang="en-GB"/>
            <a:t>What was your position in the family? What kind of a roles did they have in your life, and you in theirs?</a:t>
          </a:r>
          <a:endParaRPr lang="en-US"/>
        </a:p>
      </dgm:t>
    </dgm:pt>
    <dgm:pt modelId="{0C347D62-C232-4674-945E-EB980463B0E1}" type="parTrans" cxnId="{E5393D8D-3A86-4936-AA9E-FEC550A71C5D}">
      <dgm:prSet/>
      <dgm:spPr/>
      <dgm:t>
        <a:bodyPr/>
        <a:lstStyle/>
        <a:p>
          <a:endParaRPr lang="en-US"/>
        </a:p>
      </dgm:t>
    </dgm:pt>
    <dgm:pt modelId="{F5EA2942-C70E-46BB-8B56-5C3541A672F5}" type="sibTrans" cxnId="{E5393D8D-3A86-4936-AA9E-FEC550A71C5D}">
      <dgm:prSet/>
      <dgm:spPr/>
      <dgm:t>
        <a:bodyPr/>
        <a:lstStyle/>
        <a:p>
          <a:endParaRPr lang="en-US"/>
        </a:p>
      </dgm:t>
    </dgm:pt>
    <dgm:pt modelId="{E38DECF0-F963-443C-9AE3-AF41999BFAC1}">
      <dgm:prSet/>
      <dgm:spPr/>
      <dgm:t>
        <a:bodyPr/>
        <a:lstStyle/>
        <a:p>
          <a:r>
            <a:rPr lang="en-GB"/>
            <a:t>What did you enjoy to do when you were a child, what were you good at doing?</a:t>
          </a:r>
          <a:endParaRPr lang="en-US"/>
        </a:p>
      </dgm:t>
    </dgm:pt>
    <dgm:pt modelId="{441A9C9B-490D-44A8-8269-77435FDDE4E2}" type="parTrans" cxnId="{064015D1-9322-44F1-A9B0-06536C42E3B6}">
      <dgm:prSet/>
      <dgm:spPr/>
      <dgm:t>
        <a:bodyPr/>
        <a:lstStyle/>
        <a:p>
          <a:endParaRPr lang="en-US"/>
        </a:p>
      </dgm:t>
    </dgm:pt>
    <dgm:pt modelId="{31CCA65F-BB9E-4E2E-9C48-9A2CDA380CF0}" type="sibTrans" cxnId="{064015D1-9322-44F1-A9B0-06536C42E3B6}">
      <dgm:prSet/>
      <dgm:spPr/>
      <dgm:t>
        <a:bodyPr/>
        <a:lstStyle/>
        <a:p>
          <a:endParaRPr lang="en-US"/>
        </a:p>
      </dgm:t>
    </dgm:pt>
    <dgm:pt modelId="{D910095C-BACC-4528-9246-7E684E603418}">
      <dgm:prSet/>
      <dgm:spPr/>
      <dgm:t>
        <a:bodyPr/>
        <a:lstStyle/>
        <a:p>
          <a:r>
            <a:rPr lang="en-GB"/>
            <a:t>What was important for you when you were a child?</a:t>
          </a:r>
          <a:endParaRPr lang="en-US"/>
        </a:p>
      </dgm:t>
    </dgm:pt>
    <dgm:pt modelId="{EDFAA172-17DA-4AF7-BC7B-BE052BB3E2EB}" type="parTrans" cxnId="{3A307BCD-15F8-4550-B1D6-775E33BFD340}">
      <dgm:prSet/>
      <dgm:spPr/>
      <dgm:t>
        <a:bodyPr/>
        <a:lstStyle/>
        <a:p>
          <a:endParaRPr lang="en-US"/>
        </a:p>
      </dgm:t>
    </dgm:pt>
    <dgm:pt modelId="{2E968C49-D7B3-4255-A54F-6238CA624257}" type="sibTrans" cxnId="{3A307BCD-15F8-4550-B1D6-775E33BFD340}">
      <dgm:prSet/>
      <dgm:spPr/>
      <dgm:t>
        <a:bodyPr/>
        <a:lstStyle/>
        <a:p>
          <a:endParaRPr lang="en-US"/>
        </a:p>
      </dgm:t>
    </dgm:pt>
    <dgm:pt modelId="{5B43DB8F-B8D5-4818-BF28-52D616B446FF}">
      <dgm:prSet/>
      <dgm:spPr/>
      <dgm:t>
        <a:bodyPr/>
        <a:lstStyle/>
        <a:p>
          <a:r>
            <a:rPr lang="en-GB"/>
            <a:t>And these questions as a teenager?</a:t>
          </a:r>
          <a:endParaRPr lang="en-US"/>
        </a:p>
      </dgm:t>
    </dgm:pt>
    <dgm:pt modelId="{2A7509D3-44C6-4C11-8EA0-DF82327589B6}" type="parTrans" cxnId="{0D70786D-746C-4648-9B56-64242C789908}">
      <dgm:prSet/>
      <dgm:spPr/>
      <dgm:t>
        <a:bodyPr/>
        <a:lstStyle/>
        <a:p>
          <a:endParaRPr lang="en-US"/>
        </a:p>
      </dgm:t>
    </dgm:pt>
    <dgm:pt modelId="{A0CC12AC-7FD3-4663-9D2F-88E566E2D89A}" type="sibTrans" cxnId="{0D70786D-746C-4648-9B56-64242C789908}">
      <dgm:prSet/>
      <dgm:spPr/>
      <dgm:t>
        <a:bodyPr/>
        <a:lstStyle/>
        <a:p>
          <a:endParaRPr lang="en-US"/>
        </a:p>
      </dgm:t>
    </dgm:pt>
    <dgm:pt modelId="{3855F364-FC4C-4412-8771-0A71710FDC1D}">
      <dgm:prSet/>
      <dgm:spPr/>
      <dgm:t>
        <a:bodyPr/>
        <a:lstStyle/>
        <a:p>
          <a:r>
            <a:rPr lang="en-GB"/>
            <a:t>And as an adult?</a:t>
          </a:r>
          <a:endParaRPr lang="en-US"/>
        </a:p>
      </dgm:t>
    </dgm:pt>
    <dgm:pt modelId="{3AF82B18-B8C3-4FAB-96FD-5B6A5FA18CE5}" type="parTrans" cxnId="{404E4733-194E-4DA8-9A64-7DEB53D52F3B}">
      <dgm:prSet/>
      <dgm:spPr/>
      <dgm:t>
        <a:bodyPr/>
        <a:lstStyle/>
        <a:p>
          <a:endParaRPr lang="en-US"/>
        </a:p>
      </dgm:t>
    </dgm:pt>
    <dgm:pt modelId="{1FEE0168-0DDB-4248-8E24-3538ADF794C7}" type="sibTrans" cxnId="{404E4733-194E-4DA8-9A64-7DEB53D52F3B}">
      <dgm:prSet/>
      <dgm:spPr/>
      <dgm:t>
        <a:bodyPr/>
        <a:lstStyle/>
        <a:p>
          <a:endParaRPr lang="en-US"/>
        </a:p>
      </dgm:t>
    </dgm:pt>
    <dgm:pt modelId="{E09D1948-B79B-4E26-9B27-7106255769B7}" type="pres">
      <dgm:prSet presAssocID="{F44B83F3-4D98-46FC-81D2-086FF649580C}" presName="diagram" presStyleCnt="0">
        <dgm:presLayoutVars>
          <dgm:dir/>
          <dgm:resizeHandles val="exact"/>
        </dgm:presLayoutVars>
      </dgm:prSet>
      <dgm:spPr/>
    </dgm:pt>
    <dgm:pt modelId="{BB93CE7C-8973-4685-941D-62F66D36C8A7}" type="pres">
      <dgm:prSet presAssocID="{54AFE276-52B1-40CB-8493-71022683D205}" presName="node" presStyleLbl="node1" presStyleIdx="0" presStyleCnt="8">
        <dgm:presLayoutVars>
          <dgm:bulletEnabled val="1"/>
        </dgm:presLayoutVars>
      </dgm:prSet>
      <dgm:spPr/>
    </dgm:pt>
    <dgm:pt modelId="{19C233E9-4114-43CE-9661-25A951DF830E}" type="pres">
      <dgm:prSet presAssocID="{64C5388A-CDD7-4305-BA55-E53B7A9CA6A6}" presName="sibTrans" presStyleCnt="0"/>
      <dgm:spPr/>
    </dgm:pt>
    <dgm:pt modelId="{2CC0DD6E-1588-43BC-AD50-2FE473B67267}" type="pres">
      <dgm:prSet presAssocID="{A4D57EB8-E642-4001-84BB-E5FFA7F3EB5B}" presName="node" presStyleLbl="node1" presStyleIdx="1" presStyleCnt="8">
        <dgm:presLayoutVars>
          <dgm:bulletEnabled val="1"/>
        </dgm:presLayoutVars>
      </dgm:prSet>
      <dgm:spPr/>
    </dgm:pt>
    <dgm:pt modelId="{2772CD7A-0DC4-417E-9D1C-C8D80878EEBC}" type="pres">
      <dgm:prSet presAssocID="{3F91A01E-EE0B-4F54-9273-975A7F7D97C9}" presName="sibTrans" presStyleCnt="0"/>
      <dgm:spPr/>
    </dgm:pt>
    <dgm:pt modelId="{ACAEB3C5-BDE0-4342-A940-1F89169D8470}" type="pres">
      <dgm:prSet presAssocID="{94F5224C-A1D1-4121-A6B9-47E7FC925782}" presName="node" presStyleLbl="node1" presStyleIdx="2" presStyleCnt="8">
        <dgm:presLayoutVars>
          <dgm:bulletEnabled val="1"/>
        </dgm:presLayoutVars>
      </dgm:prSet>
      <dgm:spPr/>
    </dgm:pt>
    <dgm:pt modelId="{C1057EAA-A297-478C-9A7A-1EDBA26F2C2B}" type="pres">
      <dgm:prSet presAssocID="{8239BF92-7260-43B1-AA90-FB198A0F9D22}" presName="sibTrans" presStyleCnt="0"/>
      <dgm:spPr/>
    </dgm:pt>
    <dgm:pt modelId="{55F99F89-86AF-41DD-94F6-1BAD90F80D4C}" type="pres">
      <dgm:prSet presAssocID="{35F714E1-3473-492A-88A9-CC910A70585D}" presName="node" presStyleLbl="node1" presStyleIdx="3" presStyleCnt="8">
        <dgm:presLayoutVars>
          <dgm:bulletEnabled val="1"/>
        </dgm:presLayoutVars>
      </dgm:prSet>
      <dgm:spPr/>
    </dgm:pt>
    <dgm:pt modelId="{0889F868-2197-4390-8421-EFFD1FA2D479}" type="pres">
      <dgm:prSet presAssocID="{F5EA2942-C70E-46BB-8B56-5C3541A672F5}" presName="sibTrans" presStyleCnt="0"/>
      <dgm:spPr/>
    </dgm:pt>
    <dgm:pt modelId="{10031DC6-CC12-40AD-BED3-C8DE99FB738A}" type="pres">
      <dgm:prSet presAssocID="{E38DECF0-F963-443C-9AE3-AF41999BFAC1}" presName="node" presStyleLbl="node1" presStyleIdx="4" presStyleCnt="8">
        <dgm:presLayoutVars>
          <dgm:bulletEnabled val="1"/>
        </dgm:presLayoutVars>
      </dgm:prSet>
      <dgm:spPr/>
    </dgm:pt>
    <dgm:pt modelId="{E749CAAC-EDA8-425D-A578-369074347EEE}" type="pres">
      <dgm:prSet presAssocID="{31CCA65F-BB9E-4E2E-9C48-9A2CDA380CF0}" presName="sibTrans" presStyleCnt="0"/>
      <dgm:spPr/>
    </dgm:pt>
    <dgm:pt modelId="{B9D643B1-0B4A-4FB4-8E5B-116B041684EF}" type="pres">
      <dgm:prSet presAssocID="{D910095C-BACC-4528-9246-7E684E603418}" presName="node" presStyleLbl="node1" presStyleIdx="5" presStyleCnt="8">
        <dgm:presLayoutVars>
          <dgm:bulletEnabled val="1"/>
        </dgm:presLayoutVars>
      </dgm:prSet>
      <dgm:spPr/>
    </dgm:pt>
    <dgm:pt modelId="{307583A5-527D-404B-98C9-82AD6009D6EE}" type="pres">
      <dgm:prSet presAssocID="{2E968C49-D7B3-4255-A54F-6238CA624257}" presName="sibTrans" presStyleCnt="0"/>
      <dgm:spPr/>
    </dgm:pt>
    <dgm:pt modelId="{95A75E94-D1E6-4667-94C0-4CDD19A2223D}" type="pres">
      <dgm:prSet presAssocID="{5B43DB8F-B8D5-4818-BF28-52D616B446FF}" presName="node" presStyleLbl="node1" presStyleIdx="6" presStyleCnt="8">
        <dgm:presLayoutVars>
          <dgm:bulletEnabled val="1"/>
        </dgm:presLayoutVars>
      </dgm:prSet>
      <dgm:spPr/>
    </dgm:pt>
    <dgm:pt modelId="{5C55E8C6-73E4-4254-8A16-7C462AA55030}" type="pres">
      <dgm:prSet presAssocID="{A0CC12AC-7FD3-4663-9D2F-88E566E2D89A}" presName="sibTrans" presStyleCnt="0"/>
      <dgm:spPr/>
    </dgm:pt>
    <dgm:pt modelId="{91C38476-38B1-49FA-B4BC-2FF44BE9079F}" type="pres">
      <dgm:prSet presAssocID="{3855F364-FC4C-4412-8771-0A71710FDC1D}" presName="node" presStyleLbl="node1" presStyleIdx="7" presStyleCnt="8">
        <dgm:presLayoutVars>
          <dgm:bulletEnabled val="1"/>
        </dgm:presLayoutVars>
      </dgm:prSet>
      <dgm:spPr/>
    </dgm:pt>
  </dgm:ptLst>
  <dgm:cxnLst>
    <dgm:cxn modelId="{EDAD2207-D753-44E8-BEAC-A7F1EFA0BFB4}" type="presOf" srcId="{35F714E1-3473-492A-88A9-CC910A70585D}" destId="{55F99F89-86AF-41DD-94F6-1BAD90F80D4C}" srcOrd="0" destOrd="0" presId="urn:microsoft.com/office/officeart/2005/8/layout/default"/>
    <dgm:cxn modelId="{404E4733-194E-4DA8-9A64-7DEB53D52F3B}" srcId="{F44B83F3-4D98-46FC-81D2-086FF649580C}" destId="{3855F364-FC4C-4412-8771-0A71710FDC1D}" srcOrd="7" destOrd="0" parTransId="{3AF82B18-B8C3-4FAB-96FD-5B6A5FA18CE5}" sibTransId="{1FEE0168-0DDB-4248-8E24-3538ADF794C7}"/>
    <dgm:cxn modelId="{AE345363-8FCF-4146-9382-BD1FEECF4951}" type="presOf" srcId="{54AFE276-52B1-40CB-8493-71022683D205}" destId="{BB93CE7C-8973-4685-941D-62F66D36C8A7}" srcOrd="0" destOrd="0" presId="urn:microsoft.com/office/officeart/2005/8/layout/default"/>
    <dgm:cxn modelId="{0D70786D-746C-4648-9B56-64242C789908}" srcId="{F44B83F3-4D98-46FC-81D2-086FF649580C}" destId="{5B43DB8F-B8D5-4818-BF28-52D616B446FF}" srcOrd="6" destOrd="0" parTransId="{2A7509D3-44C6-4C11-8EA0-DF82327589B6}" sibTransId="{A0CC12AC-7FD3-4663-9D2F-88E566E2D89A}"/>
    <dgm:cxn modelId="{1B234D86-D73E-498B-AD9A-81981A863F4F}" type="presOf" srcId="{D910095C-BACC-4528-9246-7E684E603418}" destId="{B9D643B1-0B4A-4FB4-8E5B-116B041684EF}" srcOrd="0" destOrd="0" presId="urn:microsoft.com/office/officeart/2005/8/layout/default"/>
    <dgm:cxn modelId="{E5393D8D-3A86-4936-AA9E-FEC550A71C5D}" srcId="{F44B83F3-4D98-46FC-81D2-086FF649580C}" destId="{35F714E1-3473-492A-88A9-CC910A70585D}" srcOrd="3" destOrd="0" parTransId="{0C347D62-C232-4674-945E-EB980463B0E1}" sibTransId="{F5EA2942-C70E-46BB-8B56-5C3541A672F5}"/>
    <dgm:cxn modelId="{484A9794-5A29-4AB1-B854-C9626CF37D5C}" type="presOf" srcId="{3855F364-FC4C-4412-8771-0A71710FDC1D}" destId="{91C38476-38B1-49FA-B4BC-2FF44BE9079F}" srcOrd="0" destOrd="0" presId="urn:microsoft.com/office/officeart/2005/8/layout/default"/>
    <dgm:cxn modelId="{16624B9B-A980-4B57-AC79-E52B4930D7A3}" type="presOf" srcId="{94F5224C-A1D1-4121-A6B9-47E7FC925782}" destId="{ACAEB3C5-BDE0-4342-A940-1F89169D8470}" srcOrd="0" destOrd="0" presId="urn:microsoft.com/office/officeart/2005/8/layout/default"/>
    <dgm:cxn modelId="{F92998A1-8546-4EA0-A4FE-E742BC47DE62}" type="presOf" srcId="{5B43DB8F-B8D5-4818-BF28-52D616B446FF}" destId="{95A75E94-D1E6-4667-94C0-4CDD19A2223D}" srcOrd="0" destOrd="0" presId="urn:microsoft.com/office/officeart/2005/8/layout/default"/>
    <dgm:cxn modelId="{9E23C4A3-0E8C-40D4-A065-5B79667070C5}" type="presOf" srcId="{A4D57EB8-E642-4001-84BB-E5FFA7F3EB5B}" destId="{2CC0DD6E-1588-43BC-AD50-2FE473B67267}" srcOrd="0" destOrd="0" presId="urn:microsoft.com/office/officeart/2005/8/layout/default"/>
    <dgm:cxn modelId="{675306AE-539B-4CD8-B73B-19C09FD82928}" srcId="{F44B83F3-4D98-46FC-81D2-086FF649580C}" destId="{A4D57EB8-E642-4001-84BB-E5FFA7F3EB5B}" srcOrd="1" destOrd="0" parTransId="{B4A1E2EA-E13F-47CE-886C-EBBA179F392E}" sibTransId="{3F91A01E-EE0B-4F54-9273-975A7F7D97C9}"/>
    <dgm:cxn modelId="{00150BB8-E50F-4E39-854D-FF62509CDCA9}" srcId="{F44B83F3-4D98-46FC-81D2-086FF649580C}" destId="{54AFE276-52B1-40CB-8493-71022683D205}" srcOrd="0" destOrd="0" parTransId="{E92EDCC6-1C6E-4B46-A2DC-CCD4EC8276CB}" sibTransId="{64C5388A-CDD7-4305-BA55-E53B7A9CA6A6}"/>
    <dgm:cxn modelId="{3A307BCD-15F8-4550-B1D6-775E33BFD340}" srcId="{F44B83F3-4D98-46FC-81D2-086FF649580C}" destId="{D910095C-BACC-4528-9246-7E684E603418}" srcOrd="5" destOrd="0" parTransId="{EDFAA172-17DA-4AF7-BC7B-BE052BB3E2EB}" sibTransId="{2E968C49-D7B3-4255-A54F-6238CA624257}"/>
    <dgm:cxn modelId="{A392F5D0-355E-46A2-AF61-2BB2495E2D9A}" type="presOf" srcId="{F44B83F3-4D98-46FC-81D2-086FF649580C}" destId="{E09D1948-B79B-4E26-9B27-7106255769B7}" srcOrd="0" destOrd="0" presId="urn:microsoft.com/office/officeart/2005/8/layout/default"/>
    <dgm:cxn modelId="{064015D1-9322-44F1-A9B0-06536C42E3B6}" srcId="{F44B83F3-4D98-46FC-81D2-086FF649580C}" destId="{E38DECF0-F963-443C-9AE3-AF41999BFAC1}" srcOrd="4" destOrd="0" parTransId="{441A9C9B-490D-44A8-8269-77435FDDE4E2}" sibTransId="{31CCA65F-BB9E-4E2E-9C48-9A2CDA380CF0}"/>
    <dgm:cxn modelId="{F4A6C6E9-C060-4AD8-A952-BAD829E5349A}" srcId="{F44B83F3-4D98-46FC-81D2-086FF649580C}" destId="{94F5224C-A1D1-4121-A6B9-47E7FC925782}" srcOrd="2" destOrd="0" parTransId="{38ACBD5F-F0C5-4045-B0AC-8F1ED0373E03}" sibTransId="{8239BF92-7260-43B1-AA90-FB198A0F9D22}"/>
    <dgm:cxn modelId="{FC6301ED-659E-48F1-9DAC-722DC593A0F7}" type="presOf" srcId="{E38DECF0-F963-443C-9AE3-AF41999BFAC1}" destId="{10031DC6-CC12-40AD-BED3-C8DE99FB738A}" srcOrd="0" destOrd="0" presId="urn:microsoft.com/office/officeart/2005/8/layout/default"/>
    <dgm:cxn modelId="{4F5F8F12-E081-48A8-B2FD-E14D52477086}" type="presParOf" srcId="{E09D1948-B79B-4E26-9B27-7106255769B7}" destId="{BB93CE7C-8973-4685-941D-62F66D36C8A7}" srcOrd="0" destOrd="0" presId="urn:microsoft.com/office/officeart/2005/8/layout/default"/>
    <dgm:cxn modelId="{3ABCA3E8-6CF1-4B77-A2CD-F1B304C478B7}" type="presParOf" srcId="{E09D1948-B79B-4E26-9B27-7106255769B7}" destId="{19C233E9-4114-43CE-9661-25A951DF830E}" srcOrd="1" destOrd="0" presId="urn:microsoft.com/office/officeart/2005/8/layout/default"/>
    <dgm:cxn modelId="{6A6CF99A-D5F0-4169-95A9-C7F7F52FEBDD}" type="presParOf" srcId="{E09D1948-B79B-4E26-9B27-7106255769B7}" destId="{2CC0DD6E-1588-43BC-AD50-2FE473B67267}" srcOrd="2" destOrd="0" presId="urn:microsoft.com/office/officeart/2005/8/layout/default"/>
    <dgm:cxn modelId="{45D16D8B-8589-4062-A3BE-4ED6E76A617B}" type="presParOf" srcId="{E09D1948-B79B-4E26-9B27-7106255769B7}" destId="{2772CD7A-0DC4-417E-9D1C-C8D80878EEBC}" srcOrd="3" destOrd="0" presId="urn:microsoft.com/office/officeart/2005/8/layout/default"/>
    <dgm:cxn modelId="{AFAC2F53-82EB-4DDE-8260-D94F70AF0A85}" type="presParOf" srcId="{E09D1948-B79B-4E26-9B27-7106255769B7}" destId="{ACAEB3C5-BDE0-4342-A940-1F89169D8470}" srcOrd="4" destOrd="0" presId="urn:microsoft.com/office/officeart/2005/8/layout/default"/>
    <dgm:cxn modelId="{86D50EAF-4A76-4836-BBFB-F3C34E0E159B}" type="presParOf" srcId="{E09D1948-B79B-4E26-9B27-7106255769B7}" destId="{C1057EAA-A297-478C-9A7A-1EDBA26F2C2B}" srcOrd="5" destOrd="0" presId="urn:microsoft.com/office/officeart/2005/8/layout/default"/>
    <dgm:cxn modelId="{27617BDA-23A4-44F7-AB55-B2B38F7E8878}" type="presParOf" srcId="{E09D1948-B79B-4E26-9B27-7106255769B7}" destId="{55F99F89-86AF-41DD-94F6-1BAD90F80D4C}" srcOrd="6" destOrd="0" presId="urn:microsoft.com/office/officeart/2005/8/layout/default"/>
    <dgm:cxn modelId="{B0A2FA87-3CA1-4898-8957-BDA166821C75}" type="presParOf" srcId="{E09D1948-B79B-4E26-9B27-7106255769B7}" destId="{0889F868-2197-4390-8421-EFFD1FA2D479}" srcOrd="7" destOrd="0" presId="urn:microsoft.com/office/officeart/2005/8/layout/default"/>
    <dgm:cxn modelId="{BC29872F-51BF-4399-98F6-13A53CD4599B}" type="presParOf" srcId="{E09D1948-B79B-4E26-9B27-7106255769B7}" destId="{10031DC6-CC12-40AD-BED3-C8DE99FB738A}" srcOrd="8" destOrd="0" presId="urn:microsoft.com/office/officeart/2005/8/layout/default"/>
    <dgm:cxn modelId="{6E2D5D0A-5CB9-4FC8-A09A-B15E79381CC9}" type="presParOf" srcId="{E09D1948-B79B-4E26-9B27-7106255769B7}" destId="{E749CAAC-EDA8-425D-A578-369074347EEE}" srcOrd="9" destOrd="0" presId="urn:microsoft.com/office/officeart/2005/8/layout/default"/>
    <dgm:cxn modelId="{21B7A0FF-C781-4045-A0D3-3C551A7AC7CF}" type="presParOf" srcId="{E09D1948-B79B-4E26-9B27-7106255769B7}" destId="{B9D643B1-0B4A-4FB4-8E5B-116B041684EF}" srcOrd="10" destOrd="0" presId="urn:microsoft.com/office/officeart/2005/8/layout/default"/>
    <dgm:cxn modelId="{EC519C1D-397B-4179-8054-03BA3E5809C1}" type="presParOf" srcId="{E09D1948-B79B-4E26-9B27-7106255769B7}" destId="{307583A5-527D-404B-98C9-82AD6009D6EE}" srcOrd="11" destOrd="0" presId="urn:microsoft.com/office/officeart/2005/8/layout/default"/>
    <dgm:cxn modelId="{FD47BE0C-AE18-4888-A3AC-F325C289FACF}" type="presParOf" srcId="{E09D1948-B79B-4E26-9B27-7106255769B7}" destId="{95A75E94-D1E6-4667-94C0-4CDD19A2223D}" srcOrd="12" destOrd="0" presId="urn:microsoft.com/office/officeart/2005/8/layout/default"/>
    <dgm:cxn modelId="{E0F0DCD9-5185-41D6-844A-C9BFFD6A5F40}" type="presParOf" srcId="{E09D1948-B79B-4E26-9B27-7106255769B7}" destId="{5C55E8C6-73E4-4254-8A16-7C462AA55030}" srcOrd="13" destOrd="0" presId="urn:microsoft.com/office/officeart/2005/8/layout/default"/>
    <dgm:cxn modelId="{B327EAEA-6D82-4393-B4F7-1D1FDBB7B31B}" type="presParOf" srcId="{E09D1948-B79B-4E26-9B27-7106255769B7}" destId="{91C38476-38B1-49FA-B4BC-2FF44BE9079F}"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9D7873-A4E4-B744-8636-85AE420D864B}" type="doc">
      <dgm:prSet loTypeId="urn:microsoft.com/office/officeart/2005/8/layout/matrix3" loCatId="matrix" qsTypeId="urn:microsoft.com/office/officeart/2005/8/quickstyle/simple3" qsCatId="simple" csTypeId="urn:microsoft.com/office/officeart/2005/8/colors/accent1_2" csCatId="accent1" phldr="1"/>
      <dgm:spPr/>
      <dgm:t>
        <a:bodyPr/>
        <a:lstStyle/>
        <a:p>
          <a:endParaRPr lang="nl-NL"/>
        </a:p>
      </dgm:t>
    </dgm:pt>
    <dgm:pt modelId="{2284A1EA-F98C-EA40-AA8C-36930CDC1384}">
      <dgm:prSet phldrT="[Tekst]"/>
      <dgm:spPr/>
      <dgm:t>
        <a:bodyPr/>
        <a:lstStyle/>
        <a:p>
          <a:r>
            <a:rPr lang="nl-NL" dirty="0"/>
            <a:t>Focus on content </a:t>
          </a:r>
          <a:r>
            <a:rPr lang="nl-NL" dirty="0" err="1"/>
            <a:t>not</a:t>
          </a:r>
          <a:r>
            <a:rPr lang="nl-NL" dirty="0"/>
            <a:t> on </a:t>
          </a:r>
          <a:r>
            <a:rPr lang="nl-NL" dirty="0" err="1"/>
            <a:t>emotions</a:t>
          </a:r>
          <a:endParaRPr lang="nl-NL" dirty="0"/>
        </a:p>
        <a:p>
          <a:r>
            <a:rPr lang="nl-NL" dirty="0"/>
            <a:t>Talk </a:t>
          </a:r>
          <a:r>
            <a:rPr lang="nl-NL" dirty="0" err="1"/>
            <a:t>less</a:t>
          </a:r>
          <a:r>
            <a:rPr lang="nl-NL" dirty="0"/>
            <a:t>, listen more</a:t>
          </a:r>
        </a:p>
        <a:p>
          <a:r>
            <a:rPr lang="nl-NL" dirty="0" err="1"/>
            <a:t>Restrain</a:t>
          </a:r>
          <a:r>
            <a:rPr lang="nl-NL" dirty="0"/>
            <a:t> </a:t>
          </a:r>
          <a:r>
            <a:rPr lang="nl-NL" dirty="0" err="1"/>
            <a:t>enthusiasm</a:t>
          </a:r>
          <a:endParaRPr lang="nl-NL" dirty="0"/>
        </a:p>
        <a:p>
          <a:r>
            <a:rPr lang="nl-NL" dirty="0"/>
            <a:t>Make </a:t>
          </a:r>
          <a:r>
            <a:rPr lang="nl-NL" dirty="0" err="1"/>
            <a:t>decisions</a:t>
          </a:r>
          <a:r>
            <a:rPr lang="nl-NL" dirty="0"/>
            <a:t> </a:t>
          </a:r>
          <a:r>
            <a:rPr lang="nl-NL" dirty="0" err="1"/>
            <a:t>based</a:t>
          </a:r>
          <a:r>
            <a:rPr lang="nl-NL" dirty="0"/>
            <a:t> on </a:t>
          </a:r>
          <a:r>
            <a:rPr lang="nl-NL" dirty="0" err="1"/>
            <a:t>facts</a:t>
          </a:r>
          <a:r>
            <a:rPr lang="nl-NL" dirty="0"/>
            <a:t> </a:t>
          </a:r>
          <a:r>
            <a:rPr lang="nl-NL" dirty="0" err="1"/>
            <a:t>not</a:t>
          </a:r>
          <a:r>
            <a:rPr lang="nl-NL" dirty="0"/>
            <a:t> a '</a:t>
          </a:r>
          <a:r>
            <a:rPr lang="nl-NL" dirty="0" err="1"/>
            <a:t>hunch</a:t>
          </a:r>
          <a:r>
            <a:rPr lang="nl-NL" dirty="0"/>
            <a:t>'</a:t>
          </a:r>
        </a:p>
        <a:p>
          <a:r>
            <a:rPr lang="nl-NL" dirty="0"/>
            <a:t>Stop </a:t>
          </a:r>
          <a:r>
            <a:rPr lang="nl-NL" dirty="0" err="1"/>
            <a:t>and</a:t>
          </a:r>
          <a:r>
            <a:rPr lang="nl-NL" dirty="0"/>
            <a:t> </a:t>
          </a:r>
          <a:r>
            <a:rPr lang="nl-NL" dirty="0" err="1"/>
            <a:t>think</a:t>
          </a:r>
          <a:endParaRPr lang="nl-NL" dirty="0"/>
        </a:p>
      </dgm:t>
    </dgm:pt>
    <dgm:pt modelId="{E16851F4-74A4-4B4F-A23C-E755EA6E9E14}" type="parTrans" cxnId="{FB00FF83-5692-8C48-B967-C6CC06AE3532}">
      <dgm:prSet/>
      <dgm:spPr/>
      <dgm:t>
        <a:bodyPr/>
        <a:lstStyle/>
        <a:p>
          <a:endParaRPr lang="nl-NL"/>
        </a:p>
      </dgm:t>
    </dgm:pt>
    <dgm:pt modelId="{46EB2328-56BC-1F48-B367-1470A7954315}" type="sibTrans" cxnId="{FB00FF83-5692-8C48-B967-C6CC06AE3532}">
      <dgm:prSet/>
      <dgm:spPr/>
      <dgm:t>
        <a:bodyPr/>
        <a:lstStyle/>
        <a:p>
          <a:endParaRPr lang="nl-NL"/>
        </a:p>
      </dgm:t>
    </dgm:pt>
    <dgm:pt modelId="{89EEFCCF-B99C-404C-AA77-BEDA1C93A122}">
      <dgm:prSet phldrT="[Tekst]"/>
      <dgm:spPr/>
      <dgm:t>
        <a:bodyPr/>
        <a:lstStyle/>
        <a:p>
          <a:r>
            <a:rPr lang="nl-NL" dirty="0"/>
            <a:t>Get </a:t>
          </a:r>
          <a:r>
            <a:rPr lang="nl-NL" dirty="0" err="1"/>
            <a:t>to</a:t>
          </a:r>
          <a:r>
            <a:rPr lang="nl-NL" dirty="0"/>
            <a:t> </a:t>
          </a:r>
          <a:r>
            <a:rPr lang="nl-NL" dirty="0" err="1"/>
            <a:t>the</a:t>
          </a:r>
          <a:r>
            <a:rPr lang="nl-NL" dirty="0"/>
            <a:t> point</a:t>
          </a:r>
        </a:p>
        <a:p>
          <a:r>
            <a:rPr lang="nl-NL" dirty="0" err="1"/>
            <a:t>Don’t</a:t>
          </a:r>
          <a:r>
            <a:rPr lang="nl-NL" dirty="0"/>
            <a:t> </a:t>
          </a:r>
          <a:r>
            <a:rPr lang="nl-NL" dirty="0" err="1"/>
            <a:t>be</a:t>
          </a:r>
          <a:r>
            <a:rPr lang="nl-NL" dirty="0"/>
            <a:t> vague or </a:t>
          </a:r>
          <a:r>
            <a:rPr lang="nl-NL" dirty="0" err="1"/>
            <a:t>ambiguous</a:t>
          </a:r>
          <a:endParaRPr lang="nl-NL" dirty="0"/>
        </a:p>
        <a:p>
          <a:r>
            <a:rPr lang="nl-NL" dirty="0"/>
            <a:t>Be </a:t>
          </a:r>
          <a:r>
            <a:rPr lang="nl-NL" dirty="0" err="1"/>
            <a:t>willing</a:t>
          </a:r>
          <a:r>
            <a:rPr lang="nl-NL" dirty="0"/>
            <a:t> </a:t>
          </a:r>
          <a:r>
            <a:rPr lang="nl-NL" dirty="0" err="1"/>
            <a:t>to</a:t>
          </a:r>
          <a:r>
            <a:rPr lang="nl-NL" dirty="0"/>
            <a:t> </a:t>
          </a:r>
          <a:r>
            <a:rPr lang="nl-NL" dirty="0" err="1"/>
            <a:t>disagree</a:t>
          </a:r>
          <a:endParaRPr lang="nl-NL" dirty="0"/>
        </a:p>
        <a:p>
          <a:r>
            <a:rPr lang="nl-NL" dirty="0"/>
            <a:t>Take a stand</a:t>
          </a:r>
        </a:p>
        <a:p>
          <a:r>
            <a:rPr lang="nl-NL" dirty="0" err="1"/>
            <a:t>Initiate</a:t>
          </a:r>
          <a:r>
            <a:rPr lang="nl-NL" dirty="0"/>
            <a:t> </a:t>
          </a:r>
          <a:r>
            <a:rPr lang="nl-NL" dirty="0" err="1"/>
            <a:t>conversation</a:t>
          </a:r>
          <a:endParaRPr lang="nl-NL" dirty="0"/>
        </a:p>
      </dgm:t>
    </dgm:pt>
    <dgm:pt modelId="{C1D59233-344D-6A40-B15D-F78A40422376}" type="parTrans" cxnId="{56240F59-124B-7B43-9783-A5A7485DFC61}">
      <dgm:prSet/>
      <dgm:spPr/>
      <dgm:t>
        <a:bodyPr/>
        <a:lstStyle/>
        <a:p>
          <a:endParaRPr lang="nl-NL"/>
        </a:p>
      </dgm:t>
    </dgm:pt>
    <dgm:pt modelId="{AD15362E-4F20-794C-92B1-C7C5069DD9D7}" type="sibTrans" cxnId="{56240F59-124B-7B43-9783-A5A7485DFC61}">
      <dgm:prSet/>
      <dgm:spPr/>
      <dgm:t>
        <a:bodyPr/>
        <a:lstStyle/>
        <a:p>
          <a:endParaRPr lang="nl-NL"/>
        </a:p>
      </dgm:t>
    </dgm:pt>
    <dgm:pt modelId="{07BD3ED1-0F3A-FE4E-AFEF-B17B8093AEE6}">
      <dgm:prSet phldrT="[Tekst]"/>
      <dgm:spPr/>
      <dgm:t>
        <a:bodyPr/>
        <a:lstStyle/>
        <a:p>
          <a:r>
            <a:rPr lang="nl-NL" dirty="0" err="1"/>
            <a:t>Ask</a:t>
          </a:r>
          <a:r>
            <a:rPr lang="nl-NL" dirty="0"/>
            <a:t> </a:t>
          </a:r>
          <a:r>
            <a:rPr lang="nl-NL" dirty="0" err="1"/>
            <a:t>for</a:t>
          </a:r>
          <a:r>
            <a:rPr lang="nl-NL" dirty="0"/>
            <a:t> </a:t>
          </a:r>
          <a:r>
            <a:rPr lang="nl-NL" dirty="0" err="1"/>
            <a:t>other’s</a:t>
          </a:r>
          <a:r>
            <a:rPr lang="nl-NL" dirty="0"/>
            <a:t> opinion</a:t>
          </a:r>
        </a:p>
        <a:p>
          <a:r>
            <a:rPr lang="nl-NL" dirty="0" err="1"/>
            <a:t>Acknowledge</a:t>
          </a:r>
          <a:r>
            <a:rPr lang="nl-NL" dirty="0"/>
            <a:t> </a:t>
          </a:r>
          <a:r>
            <a:rPr lang="nl-NL" dirty="0" err="1"/>
            <a:t>their</a:t>
          </a:r>
          <a:r>
            <a:rPr lang="nl-NL" dirty="0"/>
            <a:t> viewpoint</a:t>
          </a:r>
        </a:p>
        <a:p>
          <a:r>
            <a:rPr lang="nl-NL" dirty="0"/>
            <a:t>Listen without </a:t>
          </a:r>
          <a:r>
            <a:rPr lang="nl-NL" dirty="0" err="1"/>
            <a:t>interruption</a:t>
          </a:r>
          <a:endParaRPr lang="nl-NL" dirty="0"/>
        </a:p>
        <a:p>
          <a:r>
            <a:rPr lang="nl-NL" dirty="0"/>
            <a:t>Let </a:t>
          </a:r>
          <a:r>
            <a:rPr lang="nl-NL" dirty="0" err="1"/>
            <a:t>other</a:t>
          </a:r>
          <a:r>
            <a:rPr lang="nl-NL" dirty="0"/>
            <a:t> direct </a:t>
          </a:r>
          <a:r>
            <a:rPr lang="nl-NL" dirty="0" err="1"/>
            <a:t>the</a:t>
          </a:r>
          <a:r>
            <a:rPr lang="nl-NL" dirty="0"/>
            <a:t> flow of </a:t>
          </a:r>
          <a:r>
            <a:rPr lang="nl-NL" dirty="0" err="1"/>
            <a:t>the</a:t>
          </a:r>
          <a:r>
            <a:rPr lang="nl-NL" dirty="0"/>
            <a:t> </a:t>
          </a:r>
          <a:r>
            <a:rPr lang="nl-NL" dirty="0" err="1"/>
            <a:t>conversation</a:t>
          </a:r>
          <a:endParaRPr lang="nl-NL" dirty="0"/>
        </a:p>
        <a:p>
          <a:r>
            <a:rPr lang="nl-NL" dirty="0"/>
            <a:t>Be </a:t>
          </a:r>
          <a:r>
            <a:rPr lang="nl-NL" dirty="0" err="1"/>
            <a:t>deliberate</a:t>
          </a:r>
          <a:r>
            <a:rPr lang="nl-NL" dirty="0"/>
            <a:t>, </a:t>
          </a:r>
          <a:r>
            <a:rPr lang="nl-NL" dirty="0" err="1"/>
            <a:t>don’t</a:t>
          </a:r>
          <a:r>
            <a:rPr lang="nl-NL" dirty="0"/>
            <a:t> rush</a:t>
          </a:r>
        </a:p>
      </dgm:t>
    </dgm:pt>
    <dgm:pt modelId="{F77F5F42-FE55-7347-8E76-32AD64554A17}" type="parTrans" cxnId="{BC3C480D-DFF1-CD47-8F92-3B07F4F49E21}">
      <dgm:prSet/>
      <dgm:spPr/>
      <dgm:t>
        <a:bodyPr/>
        <a:lstStyle/>
        <a:p>
          <a:endParaRPr lang="nl-NL"/>
        </a:p>
      </dgm:t>
    </dgm:pt>
    <dgm:pt modelId="{AE79CFD3-D9EF-8248-BFAC-901973B31226}" type="sibTrans" cxnId="{BC3C480D-DFF1-CD47-8F92-3B07F4F49E21}">
      <dgm:prSet/>
      <dgm:spPr/>
      <dgm:t>
        <a:bodyPr/>
        <a:lstStyle/>
        <a:p>
          <a:endParaRPr lang="nl-NL"/>
        </a:p>
      </dgm:t>
    </dgm:pt>
    <dgm:pt modelId="{48F9A335-E53E-EE46-90C5-A7A2A2BAB045}">
      <dgm:prSet phldrT="[Tekst]"/>
      <dgm:spPr/>
      <dgm:t>
        <a:bodyPr/>
        <a:lstStyle/>
        <a:p>
          <a:r>
            <a:rPr lang="nl-NL" dirty="0" err="1"/>
            <a:t>Verbalise</a:t>
          </a:r>
          <a:r>
            <a:rPr lang="nl-NL" dirty="0"/>
            <a:t> </a:t>
          </a:r>
          <a:r>
            <a:rPr lang="nl-NL" dirty="0" err="1"/>
            <a:t>feelings</a:t>
          </a:r>
          <a:endParaRPr lang="nl-NL" dirty="0"/>
        </a:p>
        <a:p>
          <a:r>
            <a:rPr lang="nl-NL" dirty="0"/>
            <a:t>Express </a:t>
          </a:r>
          <a:r>
            <a:rPr lang="nl-NL" dirty="0" err="1"/>
            <a:t>enthusiasm</a:t>
          </a:r>
          <a:endParaRPr lang="nl-NL" dirty="0"/>
        </a:p>
        <a:p>
          <a:r>
            <a:rPr lang="nl-NL" dirty="0" err="1"/>
            <a:t>Give</a:t>
          </a:r>
          <a:r>
            <a:rPr lang="nl-NL" dirty="0"/>
            <a:t> personal </a:t>
          </a:r>
          <a:r>
            <a:rPr lang="nl-NL" dirty="0" err="1"/>
            <a:t>compliments</a:t>
          </a:r>
          <a:endParaRPr lang="nl-NL" dirty="0"/>
        </a:p>
        <a:p>
          <a:r>
            <a:rPr lang="nl-NL" dirty="0" err="1"/>
            <a:t>Spend</a:t>
          </a:r>
          <a:r>
            <a:rPr lang="nl-NL" dirty="0"/>
            <a:t> time on </a:t>
          </a:r>
          <a:r>
            <a:rPr lang="nl-NL" dirty="0" err="1"/>
            <a:t>relationship</a:t>
          </a:r>
          <a:r>
            <a:rPr lang="nl-NL" dirty="0"/>
            <a:t> </a:t>
          </a:r>
        </a:p>
        <a:p>
          <a:r>
            <a:rPr lang="nl-NL" dirty="0" err="1"/>
            <a:t>Use</a:t>
          </a:r>
          <a:r>
            <a:rPr lang="nl-NL" dirty="0"/>
            <a:t> non-</a:t>
          </a:r>
          <a:r>
            <a:rPr lang="nl-NL" dirty="0" err="1"/>
            <a:t>verbal</a:t>
          </a:r>
          <a:r>
            <a:rPr lang="nl-NL" dirty="0"/>
            <a:t> </a:t>
          </a:r>
          <a:r>
            <a:rPr lang="nl-NL" dirty="0" err="1"/>
            <a:t>communication</a:t>
          </a:r>
          <a:endParaRPr lang="nl-NL" dirty="0"/>
        </a:p>
      </dgm:t>
    </dgm:pt>
    <dgm:pt modelId="{1FC8A833-DB0A-1448-A082-86EAE9530405}" type="parTrans" cxnId="{D3E50B81-A6DD-FA41-BD3B-903F0D308D44}">
      <dgm:prSet/>
      <dgm:spPr/>
      <dgm:t>
        <a:bodyPr/>
        <a:lstStyle/>
        <a:p>
          <a:endParaRPr lang="nl-NL"/>
        </a:p>
      </dgm:t>
    </dgm:pt>
    <dgm:pt modelId="{71080665-DE78-4C44-9CCB-B5E70FC1BD33}" type="sibTrans" cxnId="{D3E50B81-A6DD-FA41-BD3B-903F0D308D44}">
      <dgm:prSet/>
      <dgm:spPr/>
      <dgm:t>
        <a:bodyPr/>
        <a:lstStyle/>
        <a:p>
          <a:endParaRPr lang="nl-NL"/>
        </a:p>
      </dgm:t>
    </dgm:pt>
    <dgm:pt modelId="{A754EB86-E6F8-AE4F-891D-F8DA82615072}" type="pres">
      <dgm:prSet presAssocID="{F39D7873-A4E4-B744-8636-85AE420D864B}" presName="matrix" presStyleCnt="0">
        <dgm:presLayoutVars>
          <dgm:chMax val="1"/>
          <dgm:dir/>
          <dgm:resizeHandles val="exact"/>
        </dgm:presLayoutVars>
      </dgm:prSet>
      <dgm:spPr/>
    </dgm:pt>
    <dgm:pt modelId="{E9132111-BF2D-9047-BE3D-383385536F68}" type="pres">
      <dgm:prSet presAssocID="{F39D7873-A4E4-B744-8636-85AE420D864B}" presName="diamond" presStyleLbl="bgShp" presStyleIdx="0" presStyleCnt="1"/>
      <dgm:spPr/>
    </dgm:pt>
    <dgm:pt modelId="{B9FE6FD3-284C-9D46-92AF-FD0616A1E1C4}" type="pres">
      <dgm:prSet presAssocID="{F39D7873-A4E4-B744-8636-85AE420D864B}" presName="quad1" presStyleLbl="node1" presStyleIdx="0" presStyleCnt="4">
        <dgm:presLayoutVars>
          <dgm:chMax val="0"/>
          <dgm:chPref val="0"/>
          <dgm:bulletEnabled val="1"/>
        </dgm:presLayoutVars>
      </dgm:prSet>
      <dgm:spPr/>
    </dgm:pt>
    <dgm:pt modelId="{B0C63991-F9A3-604F-A16B-5F6545A2D882}" type="pres">
      <dgm:prSet presAssocID="{F39D7873-A4E4-B744-8636-85AE420D864B}" presName="quad2" presStyleLbl="node1" presStyleIdx="1" presStyleCnt="4">
        <dgm:presLayoutVars>
          <dgm:chMax val="0"/>
          <dgm:chPref val="0"/>
          <dgm:bulletEnabled val="1"/>
        </dgm:presLayoutVars>
      </dgm:prSet>
      <dgm:spPr/>
    </dgm:pt>
    <dgm:pt modelId="{69AFEDFA-6A00-D74E-A582-877EB3369F18}" type="pres">
      <dgm:prSet presAssocID="{F39D7873-A4E4-B744-8636-85AE420D864B}" presName="quad3" presStyleLbl="node1" presStyleIdx="2" presStyleCnt="4">
        <dgm:presLayoutVars>
          <dgm:chMax val="0"/>
          <dgm:chPref val="0"/>
          <dgm:bulletEnabled val="1"/>
        </dgm:presLayoutVars>
      </dgm:prSet>
      <dgm:spPr/>
    </dgm:pt>
    <dgm:pt modelId="{4689F05F-E231-164D-B219-5D7F1C2D2519}" type="pres">
      <dgm:prSet presAssocID="{F39D7873-A4E4-B744-8636-85AE420D864B}" presName="quad4" presStyleLbl="node1" presStyleIdx="3" presStyleCnt="4">
        <dgm:presLayoutVars>
          <dgm:chMax val="0"/>
          <dgm:chPref val="0"/>
          <dgm:bulletEnabled val="1"/>
        </dgm:presLayoutVars>
      </dgm:prSet>
      <dgm:spPr/>
    </dgm:pt>
  </dgm:ptLst>
  <dgm:cxnLst>
    <dgm:cxn modelId="{BC3C480D-DFF1-CD47-8F92-3B07F4F49E21}" srcId="{F39D7873-A4E4-B744-8636-85AE420D864B}" destId="{07BD3ED1-0F3A-FE4E-AFEF-B17B8093AEE6}" srcOrd="2" destOrd="0" parTransId="{F77F5F42-FE55-7347-8E76-32AD64554A17}" sibTransId="{AE79CFD3-D9EF-8248-BFAC-901973B31226}"/>
    <dgm:cxn modelId="{8E14A43E-4F6B-BD46-AB7F-33589109525A}" type="presOf" srcId="{89EEFCCF-B99C-404C-AA77-BEDA1C93A122}" destId="{B0C63991-F9A3-604F-A16B-5F6545A2D882}" srcOrd="0" destOrd="0" presId="urn:microsoft.com/office/officeart/2005/8/layout/matrix3"/>
    <dgm:cxn modelId="{B0933371-C8F1-464E-9CF1-2CAD96BE4A90}" type="presOf" srcId="{07BD3ED1-0F3A-FE4E-AFEF-B17B8093AEE6}" destId="{69AFEDFA-6A00-D74E-A582-877EB3369F18}" srcOrd="0" destOrd="0" presId="urn:microsoft.com/office/officeart/2005/8/layout/matrix3"/>
    <dgm:cxn modelId="{56240F59-124B-7B43-9783-A5A7485DFC61}" srcId="{F39D7873-A4E4-B744-8636-85AE420D864B}" destId="{89EEFCCF-B99C-404C-AA77-BEDA1C93A122}" srcOrd="1" destOrd="0" parTransId="{C1D59233-344D-6A40-B15D-F78A40422376}" sibTransId="{AD15362E-4F20-794C-92B1-C7C5069DD9D7}"/>
    <dgm:cxn modelId="{D3E50B81-A6DD-FA41-BD3B-903F0D308D44}" srcId="{F39D7873-A4E4-B744-8636-85AE420D864B}" destId="{48F9A335-E53E-EE46-90C5-A7A2A2BAB045}" srcOrd="3" destOrd="0" parTransId="{1FC8A833-DB0A-1448-A082-86EAE9530405}" sibTransId="{71080665-DE78-4C44-9CCB-B5E70FC1BD33}"/>
    <dgm:cxn modelId="{3D78BD83-9AAA-1248-92F8-D807C126E1EC}" type="presOf" srcId="{F39D7873-A4E4-B744-8636-85AE420D864B}" destId="{A754EB86-E6F8-AE4F-891D-F8DA82615072}" srcOrd="0" destOrd="0" presId="urn:microsoft.com/office/officeart/2005/8/layout/matrix3"/>
    <dgm:cxn modelId="{FB00FF83-5692-8C48-B967-C6CC06AE3532}" srcId="{F39D7873-A4E4-B744-8636-85AE420D864B}" destId="{2284A1EA-F98C-EA40-AA8C-36930CDC1384}" srcOrd="0" destOrd="0" parTransId="{E16851F4-74A4-4B4F-A23C-E755EA6E9E14}" sibTransId="{46EB2328-56BC-1F48-B367-1470A7954315}"/>
    <dgm:cxn modelId="{0DEA788E-9F88-EE40-9041-47A6ED8E7D40}" type="presOf" srcId="{2284A1EA-F98C-EA40-AA8C-36930CDC1384}" destId="{B9FE6FD3-284C-9D46-92AF-FD0616A1E1C4}" srcOrd="0" destOrd="0" presId="urn:microsoft.com/office/officeart/2005/8/layout/matrix3"/>
    <dgm:cxn modelId="{DC4C76CE-4042-B841-AE43-A52856336A2E}" type="presOf" srcId="{48F9A335-E53E-EE46-90C5-A7A2A2BAB045}" destId="{4689F05F-E231-164D-B219-5D7F1C2D2519}" srcOrd="0" destOrd="0" presId="urn:microsoft.com/office/officeart/2005/8/layout/matrix3"/>
    <dgm:cxn modelId="{357BB83E-17E8-F848-BE5C-40A8C4640834}" type="presParOf" srcId="{A754EB86-E6F8-AE4F-891D-F8DA82615072}" destId="{E9132111-BF2D-9047-BE3D-383385536F68}" srcOrd="0" destOrd="0" presId="urn:microsoft.com/office/officeart/2005/8/layout/matrix3"/>
    <dgm:cxn modelId="{B7783B92-0889-F243-8D3A-EEEEB17C1DEC}" type="presParOf" srcId="{A754EB86-E6F8-AE4F-891D-F8DA82615072}" destId="{B9FE6FD3-284C-9D46-92AF-FD0616A1E1C4}" srcOrd="1" destOrd="0" presId="urn:microsoft.com/office/officeart/2005/8/layout/matrix3"/>
    <dgm:cxn modelId="{63F67254-BB73-F644-8F67-68BC255D8EA8}" type="presParOf" srcId="{A754EB86-E6F8-AE4F-891D-F8DA82615072}" destId="{B0C63991-F9A3-604F-A16B-5F6545A2D882}" srcOrd="2" destOrd="0" presId="urn:microsoft.com/office/officeart/2005/8/layout/matrix3"/>
    <dgm:cxn modelId="{FECB41B7-7F6B-A845-9E31-B3FD5EBE4BBB}" type="presParOf" srcId="{A754EB86-E6F8-AE4F-891D-F8DA82615072}" destId="{69AFEDFA-6A00-D74E-A582-877EB3369F18}" srcOrd="3" destOrd="0" presId="urn:microsoft.com/office/officeart/2005/8/layout/matrix3"/>
    <dgm:cxn modelId="{8B9D6EE4-EE34-7C4E-8D84-91810DE3194D}" type="presParOf" srcId="{A754EB86-E6F8-AE4F-891D-F8DA82615072}" destId="{4689F05F-E231-164D-B219-5D7F1C2D251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3BBFD8-CF57-477A-A2E8-3DE80352CB1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EE1F90D-F096-4BCA-A166-022790F15856}">
      <dgm:prSet/>
      <dgm:spPr/>
      <dgm:t>
        <a:bodyPr/>
        <a:lstStyle/>
        <a:p>
          <a:r>
            <a:rPr lang="en-US"/>
            <a:t>A social system, which influences; </a:t>
          </a:r>
        </a:p>
      </dgm:t>
    </dgm:pt>
    <dgm:pt modelId="{AD3F4501-249F-46A8-93BB-1E7CB0F64FC6}" type="parTrans" cxnId="{C14D938B-B219-4D5E-8861-6A09ADA1EFC6}">
      <dgm:prSet/>
      <dgm:spPr/>
      <dgm:t>
        <a:bodyPr/>
        <a:lstStyle/>
        <a:p>
          <a:endParaRPr lang="en-US"/>
        </a:p>
      </dgm:t>
    </dgm:pt>
    <dgm:pt modelId="{D3CE5AD3-44E5-4214-BE2F-F49A605B8C0E}" type="sibTrans" cxnId="{C14D938B-B219-4D5E-8861-6A09ADA1EFC6}">
      <dgm:prSet/>
      <dgm:spPr/>
      <dgm:t>
        <a:bodyPr/>
        <a:lstStyle/>
        <a:p>
          <a:endParaRPr lang="en-US"/>
        </a:p>
      </dgm:t>
    </dgm:pt>
    <dgm:pt modelId="{41597A3A-4B62-46E5-9BBA-62F59FED6370}">
      <dgm:prSet/>
      <dgm:spPr/>
      <dgm:t>
        <a:bodyPr/>
        <a:lstStyle/>
        <a:p>
          <a:r>
            <a:rPr lang="en-US"/>
            <a:t>The way we live</a:t>
          </a:r>
        </a:p>
      </dgm:t>
    </dgm:pt>
    <dgm:pt modelId="{F177716F-3A76-49C9-9ECA-FBC087AB73D9}" type="parTrans" cxnId="{981F2569-7E3D-460F-B59F-CC9534584C57}">
      <dgm:prSet/>
      <dgm:spPr/>
      <dgm:t>
        <a:bodyPr/>
        <a:lstStyle/>
        <a:p>
          <a:endParaRPr lang="en-US"/>
        </a:p>
      </dgm:t>
    </dgm:pt>
    <dgm:pt modelId="{797F1DF5-816A-437F-AB87-07667AFC57E9}" type="sibTrans" cxnId="{981F2569-7E3D-460F-B59F-CC9534584C57}">
      <dgm:prSet/>
      <dgm:spPr/>
      <dgm:t>
        <a:bodyPr/>
        <a:lstStyle/>
        <a:p>
          <a:endParaRPr lang="en-US"/>
        </a:p>
      </dgm:t>
    </dgm:pt>
    <dgm:pt modelId="{66995EBC-F8C7-4544-84A5-A608E81E1EC7}">
      <dgm:prSet/>
      <dgm:spPr/>
      <dgm:t>
        <a:bodyPr/>
        <a:lstStyle/>
        <a:p>
          <a:r>
            <a:rPr lang="en-US" dirty="0"/>
            <a:t>The way we think</a:t>
          </a:r>
        </a:p>
      </dgm:t>
    </dgm:pt>
    <dgm:pt modelId="{10BDA11F-4A27-47A3-97FE-7B1F318B62DE}" type="parTrans" cxnId="{B43C7812-03AF-4C6C-8128-249151D49BEA}">
      <dgm:prSet/>
      <dgm:spPr/>
      <dgm:t>
        <a:bodyPr/>
        <a:lstStyle/>
        <a:p>
          <a:endParaRPr lang="en-US"/>
        </a:p>
      </dgm:t>
    </dgm:pt>
    <dgm:pt modelId="{30ABF82A-FE87-4207-824D-46B74FBD6B87}" type="sibTrans" cxnId="{B43C7812-03AF-4C6C-8128-249151D49BEA}">
      <dgm:prSet/>
      <dgm:spPr/>
      <dgm:t>
        <a:bodyPr/>
        <a:lstStyle/>
        <a:p>
          <a:endParaRPr lang="en-US"/>
        </a:p>
      </dgm:t>
    </dgm:pt>
    <dgm:pt modelId="{27315A5E-BD37-475A-BE24-FF390BC35BE5}">
      <dgm:prSet/>
      <dgm:spPr/>
      <dgm:t>
        <a:bodyPr/>
        <a:lstStyle/>
        <a:p>
          <a:r>
            <a:rPr lang="en-US"/>
            <a:t>The way we communicate</a:t>
          </a:r>
        </a:p>
      </dgm:t>
    </dgm:pt>
    <dgm:pt modelId="{DB9DB93A-5FFF-4B1E-A310-96903F08D376}" type="parTrans" cxnId="{9BE2EF47-6578-45B8-9582-A3C6506CB1D9}">
      <dgm:prSet/>
      <dgm:spPr/>
      <dgm:t>
        <a:bodyPr/>
        <a:lstStyle/>
        <a:p>
          <a:endParaRPr lang="en-US"/>
        </a:p>
      </dgm:t>
    </dgm:pt>
    <dgm:pt modelId="{69B066FB-8463-4878-A4EE-61B4EE9B51DF}" type="sibTrans" cxnId="{9BE2EF47-6578-45B8-9582-A3C6506CB1D9}">
      <dgm:prSet/>
      <dgm:spPr/>
      <dgm:t>
        <a:bodyPr/>
        <a:lstStyle/>
        <a:p>
          <a:endParaRPr lang="en-US"/>
        </a:p>
      </dgm:t>
    </dgm:pt>
    <dgm:pt modelId="{322DA478-878C-41E5-A8C7-6BE546968256}">
      <dgm:prSet/>
      <dgm:spPr/>
      <dgm:t>
        <a:bodyPr/>
        <a:lstStyle/>
        <a:p>
          <a:r>
            <a:rPr lang="en-US"/>
            <a:t>The way we organize</a:t>
          </a:r>
        </a:p>
      </dgm:t>
    </dgm:pt>
    <dgm:pt modelId="{E0EDD98F-038E-48F1-A6B7-44EF78C1B445}" type="parTrans" cxnId="{7DB6F2C8-96FC-4E1F-89FC-8D4A84B0ABD9}">
      <dgm:prSet/>
      <dgm:spPr/>
      <dgm:t>
        <a:bodyPr/>
        <a:lstStyle/>
        <a:p>
          <a:endParaRPr lang="en-US"/>
        </a:p>
      </dgm:t>
    </dgm:pt>
    <dgm:pt modelId="{14D8C24B-5490-44D0-846C-CDFFA51D8C41}" type="sibTrans" cxnId="{7DB6F2C8-96FC-4E1F-89FC-8D4A84B0ABD9}">
      <dgm:prSet/>
      <dgm:spPr/>
      <dgm:t>
        <a:bodyPr/>
        <a:lstStyle/>
        <a:p>
          <a:endParaRPr lang="en-US"/>
        </a:p>
      </dgm:t>
    </dgm:pt>
    <dgm:pt modelId="{05111BBB-D25E-4E6A-A86E-772E07269CDD}">
      <dgm:prSet/>
      <dgm:spPr/>
      <dgm:t>
        <a:bodyPr/>
        <a:lstStyle/>
        <a:p>
          <a:r>
            <a:rPr lang="en-US"/>
            <a:t>The way we perceive</a:t>
          </a:r>
        </a:p>
      </dgm:t>
    </dgm:pt>
    <dgm:pt modelId="{B2C9D95C-AB24-4FD2-875D-5F54299E9F0A}" type="parTrans" cxnId="{EBC3F693-4455-4935-9273-84E9EDC26FA5}">
      <dgm:prSet/>
      <dgm:spPr/>
      <dgm:t>
        <a:bodyPr/>
        <a:lstStyle/>
        <a:p>
          <a:endParaRPr lang="en-US"/>
        </a:p>
      </dgm:t>
    </dgm:pt>
    <dgm:pt modelId="{1E894AD1-C754-4265-BCFC-8C7BDF0642E7}" type="sibTrans" cxnId="{EBC3F693-4455-4935-9273-84E9EDC26FA5}">
      <dgm:prSet/>
      <dgm:spPr/>
      <dgm:t>
        <a:bodyPr/>
        <a:lstStyle/>
        <a:p>
          <a:endParaRPr lang="en-US"/>
        </a:p>
      </dgm:t>
    </dgm:pt>
    <dgm:pt modelId="{F12403AC-2AEF-412B-815E-02BBA4282777}" type="pres">
      <dgm:prSet presAssocID="{5A3BBFD8-CF57-477A-A2E8-3DE80352CB1D}" presName="linear" presStyleCnt="0">
        <dgm:presLayoutVars>
          <dgm:animLvl val="lvl"/>
          <dgm:resizeHandles val="exact"/>
        </dgm:presLayoutVars>
      </dgm:prSet>
      <dgm:spPr/>
    </dgm:pt>
    <dgm:pt modelId="{FBF97707-13B8-4833-9355-DC11AAC97302}" type="pres">
      <dgm:prSet presAssocID="{1EE1F90D-F096-4BCA-A166-022790F15856}" presName="parentText" presStyleLbl="node1" presStyleIdx="0" presStyleCnt="1">
        <dgm:presLayoutVars>
          <dgm:chMax val="0"/>
          <dgm:bulletEnabled val="1"/>
        </dgm:presLayoutVars>
      </dgm:prSet>
      <dgm:spPr/>
    </dgm:pt>
    <dgm:pt modelId="{13500DA5-18BE-4729-BB89-07908FA926DB}" type="pres">
      <dgm:prSet presAssocID="{1EE1F90D-F096-4BCA-A166-022790F15856}" presName="childText" presStyleLbl="revTx" presStyleIdx="0" presStyleCnt="1">
        <dgm:presLayoutVars>
          <dgm:bulletEnabled val="1"/>
        </dgm:presLayoutVars>
      </dgm:prSet>
      <dgm:spPr/>
    </dgm:pt>
  </dgm:ptLst>
  <dgm:cxnLst>
    <dgm:cxn modelId="{F0DD150B-326B-4E0C-9C03-07A379EDCBBA}" type="presOf" srcId="{322DA478-878C-41E5-A8C7-6BE546968256}" destId="{13500DA5-18BE-4729-BB89-07908FA926DB}" srcOrd="0" destOrd="3" presId="urn:microsoft.com/office/officeart/2005/8/layout/vList2"/>
    <dgm:cxn modelId="{B43C7812-03AF-4C6C-8128-249151D49BEA}" srcId="{1EE1F90D-F096-4BCA-A166-022790F15856}" destId="{66995EBC-F8C7-4544-84A5-A608E81E1EC7}" srcOrd="1" destOrd="0" parTransId="{10BDA11F-4A27-47A3-97FE-7B1F318B62DE}" sibTransId="{30ABF82A-FE87-4207-824D-46B74FBD6B87}"/>
    <dgm:cxn modelId="{94257921-750A-42CF-ACE6-A2B6E54C6883}" type="presOf" srcId="{66995EBC-F8C7-4544-84A5-A608E81E1EC7}" destId="{13500DA5-18BE-4729-BB89-07908FA926DB}" srcOrd="0" destOrd="1" presId="urn:microsoft.com/office/officeart/2005/8/layout/vList2"/>
    <dgm:cxn modelId="{9BE2EF47-6578-45B8-9582-A3C6506CB1D9}" srcId="{1EE1F90D-F096-4BCA-A166-022790F15856}" destId="{27315A5E-BD37-475A-BE24-FF390BC35BE5}" srcOrd="2" destOrd="0" parTransId="{DB9DB93A-5FFF-4B1E-A310-96903F08D376}" sibTransId="{69B066FB-8463-4878-A4EE-61B4EE9B51DF}"/>
    <dgm:cxn modelId="{981F2569-7E3D-460F-B59F-CC9534584C57}" srcId="{1EE1F90D-F096-4BCA-A166-022790F15856}" destId="{41597A3A-4B62-46E5-9BBA-62F59FED6370}" srcOrd="0" destOrd="0" parTransId="{F177716F-3A76-49C9-9ECA-FBC087AB73D9}" sibTransId="{797F1DF5-816A-437F-AB87-07667AFC57E9}"/>
    <dgm:cxn modelId="{F4639D7E-7AA9-49CD-85B4-C2851267FEF4}" type="presOf" srcId="{41597A3A-4B62-46E5-9BBA-62F59FED6370}" destId="{13500DA5-18BE-4729-BB89-07908FA926DB}" srcOrd="0" destOrd="0" presId="urn:microsoft.com/office/officeart/2005/8/layout/vList2"/>
    <dgm:cxn modelId="{4A3E5085-627E-4841-BEA8-26BBBBB99870}" type="presOf" srcId="{05111BBB-D25E-4E6A-A86E-772E07269CDD}" destId="{13500DA5-18BE-4729-BB89-07908FA926DB}" srcOrd="0" destOrd="4" presId="urn:microsoft.com/office/officeart/2005/8/layout/vList2"/>
    <dgm:cxn modelId="{C14D938B-B219-4D5E-8861-6A09ADA1EFC6}" srcId="{5A3BBFD8-CF57-477A-A2E8-3DE80352CB1D}" destId="{1EE1F90D-F096-4BCA-A166-022790F15856}" srcOrd="0" destOrd="0" parTransId="{AD3F4501-249F-46A8-93BB-1E7CB0F64FC6}" sibTransId="{D3CE5AD3-44E5-4214-BE2F-F49A605B8C0E}"/>
    <dgm:cxn modelId="{EBC3F693-4455-4935-9273-84E9EDC26FA5}" srcId="{1EE1F90D-F096-4BCA-A166-022790F15856}" destId="{05111BBB-D25E-4E6A-A86E-772E07269CDD}" srcOrd="4" destOrd="0" parTransId="{B2C9D95C-AB24-4FD2-875D-5F54299E9F0A}" sibTransId="{1E894AD1-C754-4265-BCFC-8C7BDF0642E7}"/>
    <dgm:cxn modelId="{54333D94-4236-4028-8404-28AD0758CBFC}" type="presOf" srcId="{1EE1F90D-F096-4BCA-A166-022790F15856}" destId="{FBF97707-13B8-4833-9355-DC11AAC97302}" srcOrd="0" destOrd="0" presId="urn:microsoft.com/office/officeart/2005/8/layout/vList2"/>
    <dgm:cxn modelId="{C3701896-D44E-4577-B0B9-673B0D6D47BE}" type="presOf" srcId="{5A3BBFD8-CF57-477A-A2E8-3DE80352CB1D}" destId="{F12403AC-2AEF-412B-815E-02BBA4282777}" srcOrd="0" destOrd="0" presId="urn:microsoft.com/office/officeart/2005/8/layout/vList2"/>
    <dgm:cxn modelId="{735839C7-4805-4B14-BFB2-1790AE8E57E7}" type="presOf" srcId="{27315A5E-BD37-475A-BE24-FF390BC35BE5}" destId="{13500DA5-18BE-4729-BB89-07908FA926DB}" srcOrd="0" destOrd="2" presId="urn:microsoft.com/office/officeart/2005/8/layout/vList2"/>
    <dgm:cxn modelId="{7DB6F2C8-96FC-4E1F-89FC-8D4A84B0ABD9}" srcId="{1EE1F90D-F096-4BCA-A166-022790F15856}" destId="{322DA478-878C-41E5-A8C7-6BE546968256}" srcOrd="3" destOrd="0" parTransId="{E0EDD98F-038E-48F1-A6B7-44EF78C1B445}" sibTransId="{14D8C24B-5490-44D0-846C-CDFFA51D8C41}"/>
    <dgm:cxn modelId="{A5243326-E5D3-4450-A197-A498C7D6FCD2}" type="presParOf" srcId="{F12403AC-2AEF-412B-815E-02BBA4282777}" destId="{FBF97707-13B8-4833-9355-DC11AAC97302}" srcOrd="0" destOrd="0" presId="urn:microsoft.com/office/officeart/2005/8/layout/vList2"/>
    <dgm:cxn modelId="{82A67C4F-EC9A-4B20-8FFA-0864A9512A01}" type="presParOf" srcId="{F12403AC-2AEF-412B-815E-02BBA4282777}" destId="{13500DA5-18BE-4729-BB89-07908FA926D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2BEAD9-A24B-4E16-8B19-B040198B7CC5}"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17EEADAB-5290-407F-A145-AED841FE34D0}">
      <dgm:prSet/>
      <dgm:spPr/>
      <dgm:t>
        <a:bodyPr/>
        <a:lstStyle/>
        <a:p>
          <a:r>
            <a:rPr lang="en-GB"/>
            <a:t>The situation</a:t>
          </a:r>
          <a:endParaRPr lang="en-US"/>
        </a:p>
      </dgm:t>
    </dgm:pt>
    <dgm:pt modelId="{291B18DA-170E-4C7B-9DA3-1DFBFB2A2B70}" type="parTrans" cxnId="{31441341-7724-4B85-B764-02EAE81A98F1}">
      <dgm:prSet/>
      <dgm:spPr/>
      <dgm:t>
        <a:bodyPr/>
        <a:lstStyle/>
        <a:p>
          <a:endParaRPr lang="en-US"/>
        </a:p>
      </dgm:t>
    </dgm:pt>
    <dgm:pt modelId="{8955E7FA-8835-422F-A9E2-B45E04FA290F}" type="sibTrans" cxnId="{31441341-7724-4B85-B764-02EAE81A98F1}">
      <dgm:prSet/>
      <dgm:spPr/>
      <dgm:t>
        <a:bodyPr/>
        <a:lstStyle/>
        <a:p>
          <a:endParaRPr lang="en-US"/>
        </a:p>
      </dgm:t>
    </dgm:pt>
    <dgm:pt modelId="{DCF97CA6-A8AB-4BBD-892A-4FC942F5AF4D}">
      <dgm:prSet/>
      <dgm:spPr/>
      <dgm:t>
        <a:bodyPr/>
        <a:lstStyle/>
        <a:p>
          <a:r>
            <a:rPr lang="en-GB"/>
            <a:t>The characteristics of the person him/herself</a:t>
          </a:r>
          <a:endParaRPr lang="en-US"/>
        </a:p>
      </dgm:t>
    </dgm:pt>
    <dgm:pt modelId="{01A57E71-783C-420A-9DCA-4A90DFE3981C}" type="parTrans" cxnId="{F3005F06-1C7B-4B31-9CC5-C3C78930FAC9}">
      <dgm:prSet/>
      <dgm:spPr/>
      <dgm:t>
        <a:bodyPr/>
        <a:lstStyle/>
        <a:p>
          <a:endParaRPr lang="en-US"/>
        </a:p>
      </dgm:t>
    </dgm:pt>
    <dgm:pt modelId="{F7781BE7-5188-4D54-9F3A-29A89AB9C46B}" type="sibTrans" cxnId="{F3005F06-1C7B-4B31-9CC5-C3C78930FAC9}">
      <dgm:prSet/>
      <dgm:spPr/>
      <dgm:t>
        <a:bodyPr/>
        <a:lstStyle/>
        <a:p>
          <a:endParaRPr lang="en-US"/>
        </a:p>
      </dgm:t>
    </dgm:pt>
    <dgm:pt modelId="{D8C64A67-DFF6-40FE-905A-E18F67C4BAB3}">
      <dgm:prSet/>
      <dgm:spPr/>
      <dgm:t>
        <a:bodyPr/>
        <a:lstStyle/>
        <a:p>
          <a:r>
            <a:rPr lang="en-GB"/>
            <a:t>The power/ position of the person and his/her interests</a:t>
          </a:r>
          <a:endParaRPr lang="en-US"/>
        </a:p>
      </dgm:t>
    </dgm:pt>
    <dgm:pt modelId="{9C3A8813-9675-42FD-8A32-2D4561512980}" type="parTrans" cxnId="{E1A838D7-7172-4FF8-A522-A92EF7E0944E}">
      <dgm:prSet/>
      <dgm:spPr/>
      <dgm:t>
        <a:bodyPr/>
        <a:lstStyle/>
        <a:p>
          <a:endParaRPr lang="en-US"/>
        </a:p>
      </dgm:t>
    </dgm:pt>
    <dgm:pt modelId="{26CF9572-0122-4F4B-9937-45D17173AF0F}" type="sibTrans" cxnId="{E1A838D7-7172-4FF8-A522-A92EF7E0944E}">
      <dgm:prSet/>
      <dgm:spPr/>
      <dgm:t>
        <a:bodyPr/>
        <a:lstStyle/>
        <a:p>
          <a:endParaRPr lang="en-US"/>
        </a:p>
      </dgm:t>
    </dgm:pt>
    <dgm:pt modelId="{BCD3D7F8-8395-403D-AB22-3E2A82927EBA}">
      <dgm:prSet/>
      <dgm:spPr/>
      <dgm:t>
        <a:bodyPr/>
        <a:lstStyle/>
        <a:p>
          <a:r>
            <a:rPr lang="en-GB"/>
            <a:t>The expectations defined by cultural aspects like values and conventions.</a:t>
          </a:r>
          <a:endParaRPr lang="en-US"/>
        </a:p>
      </dgm:t>
    </dgm:pt>
    <dgm:pt modelId="{ADC03FEB-36F1-4599-91C1-BC0C4C6B879E}" type="parTrans" cxnId="{06264DDF-6E42-4391-B750-8FBB50C737FD}">
      <dgm:prSet/>
      <dgm:spPr/>
      <dgm:t>
        <a:bodyPr/>
        <a:lstStyle/>
        <a:p>
          <a:endParaRPr lang="en-US"/>
        </a:p>
      </dgm:t>
    </dgm:pt>
    <dgm:pt modelId="{4A75470B-B46C-4156-8B1E-17CA840198CB}" type="sibTrans" cxnId="{06264DDF-6E42-4391-B750-8FBB50C737FD}">
      <dgm:prSet/>
      <dgm:spPr/>
      <dgm:t>
        <a:bodyPr/>
        <a:lstStyle/>
        <a:p>
          <a:endParaRPr lang="en-US"/>
        </a:p>
      </dgm:t>
    </dgm:pt>
    <dgm:pt modelId="{A9870FA1-0DAC-4C6A-B2EB-EA991C75592A}" type="pres">
      <dgm:prSet presAssocID="{292BEAD9-A24B-4E16-8B19-B040198B7CC5}" presName="diagram" presStyleCnt="0">
        <dgm:presLayoutVars>
          <dgm:dir/>
          <dgm:resizeHandles val="exact"/>
        </dgm:presLayoutVars>
      </dgm:prSet>
      <dgm:spPr/>
    </dgm:pt>
    <dgm:pt modelId="{FC206C57-A078-49FE-B16C-837DAB161878}" type="pres">
      <dgm:prSet presAssocID="{17EEADAB-5290-407F-A145-AED841FE34D0}" presName="arrow" presStyleLbl="node1" presStyleIdx="0" presStyleCnt="4">
        <dgm:presLayoutVars>
          <dgm:bulletEnabled val="1"/>
        </dgm:presLayoutVars>
      </dgm:prSet>
      <dgm:spPr/>
    </dgm:pt>
    <dgm:pt modelId="{CBDD93EB-C899-4E4F-85D1-959FF75C995B}" type="pres">
      <dgm:prSet presAssocID="{DCF97CA6-A8AB-4BBD-892A-4FC942F5AF4D}" presName="arrow" presStyleLbl="node1" presStyleIdx="1" presStyleCnt="4">
        <dgm:presLayoutVars>
          <dgm:bulletEnabled val="1"/>
        </dgm:presLayoutVars>
      </dgm:prSet>
      <dgm:spPr/>
    </dgm:pt>
    <dgm:pt modelId="{81A2B986-3E28-45E1-9259-4855FA6B3E01}" type="pres">
      <dgm:prSet presAssocID="{D8C64A67-DFF6-40FE-905A-E18F67C4BAB3}" presName="arrow" presStyleLbl="node1" presStyleIdx="2" presStyleCnt="4">
        <dgm:presLayoutVars>
          <dgm:bulletEnabled val="1"/>
        </dgm:presLayoutVars>
      </dgm:prSet>
      <dgm:spPr/>
    </dgm:pt>
    <dgm:pt modelId="{F6A58274-D9D2-47FD-BCCD-6BDBEB86B3BF}" type="pres">
      <dgm:prSet presAssocID="{BCD3D7F8-8395-403D-AB22-3E2A82927EBA}" presName="arrow" presStyleLbl="node1" presStyleIdx="3" presStyleCnt="4">
        <dgm:presLayoutVars>
          <dgm:bulletEnabled val="1"/>
        </dgm:presLayoutVars>
      </dgm:prSet>
      <dgm:spPr/>
    </dgm:pt>
  </dgm:ptLst>
  <dgm:cxnLst>
    <dgm:cxn modelId="{F3005F06-1C7B-4B31-9CC5-C3C78930FAC9}" srcId="{292BEAD9-A24B-4E16-8B19-B040198B7CC5}" destId="{DCF97CA6-A8AB-4BBD-892A-4FC942F5AF4D}" srcOrd="1" destOrd="0" parTransId="{01A57E71-783C-420A-9DCA-4A90DFE3981C}" sibTransId="{F7781BE7-5188-4D54-9F3A-29A89AB9C46B}"/>
    <dgm:cxn modelId="{02CA0133-C07A-4A9E-B3FC-21AC92FEEDF0}" type="presOf" srcId="{DCF97CA6-A8AB-4BBD-892A-4FC942F5AF4D}" destId="{CBDD93EB-C899-4E4F-85D1-959FF75C995B}" srcOrd="0" destOrd="0" presId="urn:microsoft.com/office/officeart/2005/8/layout/arrow5"/>
    <dgm:cxn modelId="{31441341-7724-4B85-B764-02EAE81A98F1}" srcId="{292BEAD9-A24B-4E16-8B19-B040198B7CC5}" destId="{17EEADAB-5290-407F-A145-AED841FE34D0}" srcOrd="0" destOrd="0" parTransId="{291B18DA-170E-4C7B-9DA3-1DFBFB2A2B70}" sibTransId="{8955E7FA-8835-422F-A9E2-B45E04FA290F}"/>
    <dgm:cxn modelId="{D3C98E7A-E0DA-48D8-8075-08010BB5C4B9}" type="presOf" srcId="{17EEADAB-5290-407F-A145-AED841FE34D0}" destId="{FC206C57-A078-49FE-B16C-837DAB161878}" srcOrd="0" destOrd="0" presId="urn:microsoft.com/office/officeart/2005/8/layout/arrow5"/>
    <dgm:cxn modelId="{F0E3F7B9-B7B3-40F9-BE11-68D6B0DEC0F3}" type="presOf" srcId="{D8C64A67-DFF6-40FE-905A-E18F67C4BAB3}" destId="{81A2B986-3E28-45E1-9259-4855FA6B3E01}" srcOrd="0" destOrd="0" presId="urn:microsoft.com/office/officeart/2005/8/layout/arrow5"/>
    <dgm:cxn modelId="{D549BBC1-0B8F-43BE-A5E0-AEE4575A4D61}" type="presOf" srcId="{BCD3D7F8-8395-403D-AB22-3E2A82927EBA}" destId="{F6A58274-D9D2-47FD-BCCD-6BDBEB86B3BF}" srcOrd="0" destOrd="0" presId="urn:microsoft.com/office/officeart/2005/8/layout/arrow5"/>
    <dgm:cxn modelId="{E1A838D7-7172-4FF8-A522-A92EF7E0944E}" srcId="{292BEAD9-A24B-4E16-8B19-B040198B7CC5}" destId="{D8C64A67-DFF6-40FE-905A-E18F67C4BAB3}" srcOrd="2" destOrd="0" parTransId="{9C3A8813-9675-42FD-8A32-2D4561512980}" sibTransId="{26CF9572-0122-4F4B-9937-45D17173AF0F}"/>
    <dgm:cxn modelId="{06264DDF-6E42-4391-B750-8FBB50C737FD}" srcId="{292BEAD9-A24B-4E16-8B19-B040198B7CC5}" destId="{BCD3D7F8-8395-403D-AB22-3E2A82927EBA}" srcOrd="3" destOrd="0" parTransId="{ADC03FEB-36F1-4599-91C1-BC0C4C6B879E}" sibTransId="{4A75470B-B46C-4156-8B1E-17CA840198CB}"/>
    <dgm:cxn modelId="{7A6533E6-C7FA-4C30-909D-151D0B3806DD}" type="presOf" srcId="{292BEAD9-A24B-4E16-8B19-B040198B7CC5}" destId="{A9870FA1-0DAC-4C6A-B2EB-EA991C75592A}" srcOrd="0" destOrd="0" presId="urn:microsoft.com/office/officeart/2005/8/layout/arrow5"/>
    <dgm:cxn modelId="{D3E6B004-4CE2-4387-BF18-E41DB7A1A0D8}" type="presParOf" srcId="{A9870FA1-0DAC-4C6A-B2EB-EA991C75592A}" destId="{FC206C57-A078-49FE-B16C-837DAB161878}" srcOrd="0" destOrd="0" presId="urn:microsoft.com/office/officeart/2005/8/layout/arrow5"/>
    <dgm:cxn modelId="{92354F32-2AC1-4E3A-A752-7AED2DB71674}" type="presParOf" srcId="{A9870FA1-0DAC-4C6A-B2EB-EA991C75592A}" destId="{CBDD93EB-C899-4E4F-85D1-959FF75C995B}" srcOrd="1" destOrd="0" presId="urn:microsoft.com/office/officeart/2005/8/layout/arrow5"/>
    <dgm:cxn modelId="{13E5FD2E-579B-4D07-884F-9702EED58278}" type="presParOf" srcId="{A9870FA1-0DAC-4C6A-B2EB-EA991C75592A}" destId="{81A2B986-3E28-45E1-9259-4855FA6B3E01}" srcOrd="2" destOrd="0" presId="urn:microsoft.com/office/officeart/2005/8/layout/arrow5"/>
    <dgm:cxn modelId="{C4CB68D2-12F5-4AC8-ABCF-B4E252F93D0E}" type="presParOf" srcId="{A9870FA1-0DAC-4C6A-B2EB-EA991C75592A}" destId="{F6A58274-D9D2-47FD-BCCD-6BDBEB86B3BF}"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C6EDB5-0B69-4FA7-A144-3DC496CAE13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A545B397-3FE6-4266-9EEC-C9C8AFAB14AF}">
      <dgm:prSet/>
      <dgm:spPr/>
      <dgm:t>
        <a:bodyPr/>
        <a:lstStyle/>
        <a:p>
          <a:r>
            <a:rPr lang="en-GB" b="1"/>
            <a:t>1. Social categorization: </a:t>
          </a:r>
          <a:r>
            <a:rPr lang="en-GB"/>
            <a:t>	Ingroup versus outgroup:  we see individuals as members of a group</a:t>
          </a:r>
          <a:br>
            <a:rPr lang="en-GB"/>
          </a:br>
          <a:endParaRPr lang="en-US"/>
        </a:p>
      </dgm:t>
    </dgm:pt>
    <dgm:pt modelId="{0D5E091D-0360-475D-80C2-9BB3F4F4C86A}" type="parTrans" cxnId="{1D9745D1-3E52-4E9E-8341-1FF2FE4841E3}">
      <dgm:prSet/>
      <dgm:spPr/>
      <dgm:t>
        <a:bodyPr/>
        <a:lstStyle/>
        <a:p>
          <a:endParaRPr lang="en-US"/>
        </a:p>
      </dgm:t>
    </dgm:pt>
    <dgm:pt modelId="{91C69734-4914-40F7-9EE5-0E669919E0CE}" type="sibTrans" cxnId="{1D9745D1-3E52-4E9E-8341-1FF2FE4841E3}">
      <dgm:prSet/>
      <dgm:spPr/>
      <dgm:t>
        <a:bodyPr/>
        <a:lstStyle/>
        <a:p>
          <a:endParaRPr lang="en-US"/>
        </a:p>
      </dgm:t>
    </dgm:pt>
    <dgm:pt modelId="{ECBFF0F5-EBA1-42C8-A7B0-65ECE91363A4}">
      <dgm:prSet/>
      <dgm:spPr/>
      <dgm:t>
        <a:bodyPr/>
        <a:lstStyle/>
        <a:p>
          <a:r>
            <a:rPr lang="en-GB" b="1"/>
            <a:t>2. Stereotypes &amp; prejudice: </a:t>
          </a:r>
          <a:r>
            <a:rPr lang="en-GB"/>
            <a:t>Ethnocentrism: “The feeling that one's group has a mode of living, values and patterns of adaptation that are superior to all others” (M.H.Bond, 1995).</a:t>
          </a:r>
          <a:br>
            <a:rPr lang="en-GB"/>
          </a:br>
          <a:r>
            <a:rPr lang="en-GB"/>
            <a:t> </a:t>
          </a:r>
          <a:endParaRPr lang="en-US"/>
        </a:p>
      </dgm:t>
    </dgm:pt>
    <dgm:pt modelId="{BB609323-DB12-4B90-9ECF-3EB9E8DAEFC3}" type="parTrans" cxnId="{4FA1A58E-A8DE-4050-82B9-509EF9341089}">
      <dgm:prSet/>
      <dgm:spPr/>
      <dgm:t>
        <a:bodyPr/>
        <a:lstStyle/>
        <a:p>
          <a:endParaRPr lang="en-US"/>
        </a:p>
      </dgm:t>
    </dgm:pt>
    <dgm:pt modelId="{A55AED6D-835E-4DA9-AF3B-767344569FBB}" type="sibTrans" cxnId="{4FA1A58E-A8DE-4050-82B9-509EF9341089}">
      <dgm:prSet/>
      <dgm:spPr/>
      <dgm:t>
        <a:bodyPr/>
        <a:lstStyle/>
        <a:p>
          <a:endParaRPr lang="en-US"/>
        </a:p>
      </dgm:t>
    </dgm:pt>
    <dgm:pt modelId="{10B73AF6-E0AB-430D-9C27-0BD127C4258F}">
      <dgm:prSet/>
      <dgm:spPr/>
      <dgm:t>
        <a:bodyPr/>
        <a:lstStyle/>
        <a:p>
          <a:r>
            <a:rPr lang="en-GB" b="1"/>
            <a:t>3. Attribution: </a:t>
          </a:r>
          <a:r>
            <a:rPr lang="en-GB"/>
            <a:t>What do I make of the behaviour that I perceive? What is my interpretation?</a:t>
          </a:r>
          <a:endParaRPr lang="en-US"/>
        </a:p>
      </dgm:t>
    </dgm:pt>
    <dgm:pt modelId="{8BB0861F-C797-45B1-8093-E26A30357559}" type="parTrans" cxnId="{5A83E747-473D-4448-831C-F62A1804B451}">
      <dgm:prSet/>
      <dgm:spPr/>
      <dgm:t>
        <a:bodyPr/>
        <a:lstStyle/>
        <a:p>
          <a:endParaRPr lang="en-US"/>
        </a:p>
      </dgm:t>
    </dgm:pt>
    <dgm:pt modelId="{DACB0E4A-CC8F-4435-8DC5-4AA2B3B1ADB5}" type="sibTrans" cxnId="{5A83E747-473D-4448-831C-F62A1804B451}">
      <dgm:prSet/>
      <dgm:spPr/>
      <dgm:t>
        <a:bodyPr/>
        <a:lstStyle/>
        <a:p>
          <a:endParaRPr lang="en-US"/>
        </a:p>
      </dgm:t>
    </dgm:pt>
    <dgm:pt modelId="{D6B1EE72-B342-456B-A8E2-B3A33596A21B}" type="pres">
      <dgm:prSet presAssocID="{71C6EDB5-0B69-4FA7-A144-3DC496CAE13F}" presName="hierChild1" presStyleCnt="0">
        <dgm:presLayoutVars>
          <dgm:chPref val="1"/>
          <dgm:dir/>
          <dgm:animOne val="branch"/>
          <dgm:animLvl val="lvl"/>
          <dgm:resizeHandles/>
        </dgm:presLayoutVars>
      </dgm:prSet>
      <dgm:spPr/>
    </dgm:pt>
    <dgm:pt modelId="{E894F098-380E-4C44-8AE3-51C3CADD2198}" type="pres">
      <dgm:prSet presAssocID="{A545B397-3FE6-4266-9EEC-C9C8AFAB14AF}" presName="hierRoot1" presStyleCnt="0"/>
      <dgm:spPr/>
    </dgm:pt>
    <dgm:pt modelId="{52A6612A-44EE-4637-B38B-E973B3790D84}" type="pres">
      <dgm:prSet presAssocID="{A545B397-3FE6-4266-9EEC-C9C8AFAB14AF}" presName="composite" presStyleCnt="0"/>
      <dgm:spPr/>
    </dgm:pt>
    <dgm:pt modelId="{C5B32F7D-DFCC-426A-B7E6-106B5DB43F5A}" type="pres">
      <dgm:prSet presAssocID="{A545B397-3FE6-4266-9EEC-C9C8AFAB14AF}" presName="background" presStyleLbl="node0" presStyleIdx="0" presStyleCnt="3"/>
      <dgm:spPr/>
    </dgm:pt>
    <dgm:pt modelId="{11718D72-7BC9-45C9-A10B-7972322083B1}" type="pres">
      <dgm:prSet presAssocID="{A545B397-3FE6-4266-9EEC-C9C8AFAB14AF}" presName="text" presStyleLbl="fgAcc0" presStyleIdx="0" presStyleCnt="3">
        <dgm:presLayoutVars>
          <dgm:chPref val="3"/>
        </dgm:presLayoutVars>
      </dgm:prSet>
      <dgm:spPr/>
    </dgm:pt>
    <dgm:pt modelId="{0C5C34D9-4666-4233-917A-2ECA194DD3A3}" type="pres">
      <dgm:prSet presAssocID="{A545B397-3FE6-4266-9EEC-C9C8AFAB14AF}" presName="hierChild2" presStyleCnt="0"/>
      <dgm:spPr/>
    </dgm:pt>
    <dgm:pt modelId="{93BE828A-9F1B-43DE-B8F4-3B318F19DBB1}" type="pres">
      <dgm:prSet presAssocID="{ECBFF0F5-EBA1-42C8-A7B0-65ECE91363A4}" presName="hierRoot1" presStyleCnt="0"/>
      <dgm:spPr/>
    </dgm:pt>
    <dgm:pt modelId="{84F33378-E38B-4E50-90F4-D807EA5B43E7}" type="pres">
      <dgm:prSet presAssocID="{ECBFF0F5-EBA1-42C8-A7B0-65ECE91363A4}" presName="composite" presStyleCnt="0"/>
      <dgm:spPr/>
    </dgm:pt>
    <dgm:pt modelId="{A74B2F0F-F6EE-4C23-9EBB-6EA51855FF1B}" type="pres">
      <dgm:prSet presAssocID="{ECBFF0F5-EBA1-42C8-A7B0-65ECE91363A4}" presName="background" presStyleLbl="node0" presStyleIdx="1" presStyleCnt="3"/>
      <dgm:spPr/>
    </dgm:pt>
    <dgm:pt modelId="{E689A08C-F81D-4E7C-B549-C3D26574F036}" type="pres">
      <dgm:prSet presAssocID="{ECBFF0F5-EBA1-42C8-A7B0-65ECE91363A4}" presName="text" presStyleLbl="fgAcc0" presStyleIdx="1" presStyleCnt="3">
        <dgm:presLayoutVars>
          <dgm:chPref val="3"/>
        </dgm:presLayoutVars>
      </dgm:prSet>
      <dgm:spPr/>
    </dgm:pt>
    <dgm:pt modelId="{82DFB1E3-9E4B-4D6E-A229-FC573A21B1EF}" type="pres">
      <dgm:prSet presAssocID="{ECBFF0F5-EBA1-42C8-A7B0-65ECE91363A4}" presName="hierChild2" presStyleCnt="0"/>
      <dgm:spPr/>
    </dgm:pt>
    <dgm:pt modelId="{B3D8BAB1-E1DF-4677-8214-150AF5F72CFD}" type="pres">
      <dgm:prSet presAssocID="{10B73AF6-E0AB-430D-9C27-0BD127C4258F}" presName="hierRoot1" presStyleCnt="0"/>
      <dgm:spPr/>
    </dgm:pt>
    <dgm:pt modelId="{692DD77F-FDE9-4BDB-89E5-37A077129211}" type="pres">
      <dgm:prSet presAssocID="{10B73AF6-E0AB-430D-9C27-0BD127C4258F}" presName="composite" presStyleCnt="0"/>
      <dgm:spPr/>
    </dgm:pt>
    <dgm:pt modelId="{2DA4812B-4ED0-44DC-9339-C63BDAE63751}" type="pres">
      <dgm:prSet presAssocID="{10B73AF6-E0AB-430D-9C27-0BD127C4258F}" presName="background" presStyleLbl="node0" presStyleIdx="2" presStyleCnt="3"/>
      <dgm:spPr/>
    </dgm:pt>
    <dgm:pt modelId="{DCE7F296-EF74-4C1E-AEA3-755EC7E026F1}" type="pres">
      <dgm:prSet presAssocID="{10B73AF6-E0AB-430D-9C27-0BD127C4258F}" presName="text" presStyleLbl="fgAcc0" presStyleIdx="2" presStyleCnt="3">
        <dgm:presLayoutVars>
          <dgm:chPref val="3"/>
        </dgm:presLayoutVars>
      </dgm:prSet>
      <dgm:spPr/>
    </dgm:pt>
    <dgm:pt modelId="{3DA89FCA-8A8D-4047-A117-A4D04D9082A2}" type="pres">
      <dgm:prSet presAssocID="{10B73AF6-E0AB-430D-9C27-0BD127C4258F}" presName="hierChild2" presStyleCnt="0"/>
      <dgm:spPr/>
    </dgm:pt>
  </dgm:ptLst>
  <dgm:cxnLst>
    <dgm:cxn modelId="{6C385321-BEA0-435E-96F6-2B12514D032E}" type="presOf" srcId="{ECBFF0F5-EBA1-42C8-A7B0-65ECE91363A4}" destId="{E689A08C-F81D-4E7C-B549-C3D26574F036}" srcOrd="0" destOrd="0" presId="urn:microsoft.com/office/officeart/2005/8/layout/hierarchy1"/>
    <dgm:cxn modelId="{551B8461-65AD-42F0-940C-9A4EDF5962D3}" type="presOf" srcId="{A545B397-3FE6-4266-9EEC-C9C8AFAB14AF}" destId="{11718D72-7BC9-45C9-A10B-7972322083B1}" srcOrd="0" destOrd="0" presId="urn:microsoft.com/office/officeart/2005/8/layout/hierarchy1"/>
    <dgm:cxn modelId="{826D5567-A42F-4746-B529-33F893C3C16D}" type="presOf" srcId="{71C6EDB5-0B69-4FA7-A144-3DC496CAE13F}" destId="{D6B1EE72-B342-456B-A8E2-B3A33596A21B}" srcOrd="0" destOrd="0" presId="urn:microsoft.com/office/officeart/2005/8/layout/hierarchy1"/>
    <dgm:cxn modelId="{5A83E747-473D-4448-831C-F62A1804B451}" srcId="{71C6EDB5-0B69-4FA7-A144-3DC496CAE13F}" destId="{10B73AF6-E0AB-430D-9C27-0BD127C4258F}" srcOrd="2" destOrd="0" parTransId="{8BB0861F-C797-45B1-8093-E26A30357559}" sibTransId="{DACB0E4A-CC8F-4435-8DC5-4AA2B3B1ADB5}"/>
    <dgm:cxn modelId="{490AE74E-852D-4842-A316-542F6EE50583}" type="presOf" srcId="{10B73AF6-E0AB-430D-9C27-0BD127C4258F}" destId="{DCE7F296-EF74-4C1E-AEA3-755EC7E026F1}" srcOrd="0" destOrd="0" presId="urn:microsoft.com/office/officeart/2005/8/layout/hierarchy1"/>
    <dgm:cxn modelId="{4FA1A58E-A8DE-4050-82B9-509EF9341089}" srcId="{71C6EDB5-0B69-4FA7-A144-3DC496CAE13F}" destId="{ECBFF0F5-EBA1-42C8-A7B0-65ECE91363A4}" srcOrd="1" destOrd="0" parTransId="{BB609323-DB12-4B90-9ECF-3EB9E8DAEFC3}" sibTransId="{A55AED6D-835E-4DA9-AF3B-767344569FBB}"/>
    <dgm:cxn modelId="{1D9745D1-3E52-4E9E-8341-1FF2FE4841E3}" srcId="{71C6EDB5-0B69-4FA7-A144-3DC496CAE13F}" destId="{A545B397-3FE6-4266-9EEC-C9C8AFAB14AF}" srcOrd="0" destOrd="0" parTransId="{0D5E091D-0360-475D-80C2-9BB3F4F4C86A}" sibTransId="{91C69734-4914-40F7-9EE5-0E669919E0CE}"/>
    <dgm:cxn modelId="{3F2B333B-0F17-46EF-BC35-D4698038F9AB}" type="presParOf" srcId="{D6B1EE72-B342-456B-A8E2-B3A33596A21B}" destId="{E894F098-380E-4C44-8AE3-51C3CADD2198}" srcOrd="0" destOrd="0" presId="urn:microsoft.com/office/officeart/2005/8/layout/hierarchy1"/>
    <dgm:cxn modelId="{2CCFE1F6-5F59-4D87-A870-8DD0D8C43FAF}" type="presParOf" srcId="{E894F098-380E-4C44-8AE3-51C3CADD2198}" destId="{52A6612A-44EE-4637-B38B-E973B3790D84}" srcOrd="0" destOrd="0" presId="urn:microsoft.com/office/officeart/2005/8/layout/hierarchy1"/>
    <dgm:cxn modelId="{1360D71C-BC61-4CE1-978D-F1A179637247}" type="presParOf" srcId="{52A6612A-44EE-4637-B38B-E973B3790D84}" destId="{C5B32F7D-DFCC-426A-B7E6-106B5DB43F5A}" srcOrd="0" destOrd="0" presId="urn:microsoft.com/office/officeart/2005/8/layout/hierarchy1"/>
    <dgm:cxn modelId="{7A02B459-A6F9-49B0-826E-026C67AF3AFE}" type="presParOf" srcId="{52A6612A-44EE-4637-B38B-E973B3790D84}" destId="{11718D72-7BC9-45C9-A10B-7972322083B1}" srcOrd="1" destOrd="0" presId="urn:microsoft.com/office/officeart/2005/8/layout/hierarchy1"/>
    <dgm:cxn modelId="{DE7DD32A-7F6A-46CD-ABE5-83378C4639A2}" type="presParOf" srcId="{E894F098-380E-4C44-8AE3-51C3CADD2198}" destId="{0C5C34D9-4666-4233-917A-2ECA194DD3A3}" srcOrd="1" destOrd="0" presId="urn:microsoft.com/office/officeart/2005/8/layout/hierarchy1"/>
    <dgm:cxn modelId="{0B18506E-90AF-4CA7-923B-BCCD8C8077A3}" type="presParOf" srcId="{D6B1EE72-B342-456B-A8E2-B3A33596A21B}" destId="{93BE828A-9F1B-43DE-B8F4-3B318F19DBB1}" srcOrd="1" destOrd="0" presId="urn:microsoft.com/office/officeart/2005/8/layout/hierarchy1"/>
    <dgm:cxn modelId="{AC25BF09-FEDC-416A-813B-BD33AE9D62AC}" type="presParOf" srcId="{93BE828A-9F1B-43DE-B8F4-3B318F19DBB1}" destId="{84F33378-E38B-4E50-90F4-D807EA5B43E7}" srcOrd="0" destOrd="0" presId="urn:microsoft.com/office/officeart/2005/8/layout/hierarchy1"/>
    <dgm:cxn modelId="{AA4A36E7-2AC5-46BF-8CEA-78B97EF7DF3C}" type="presParOf" srcId="{84F33378-E38B-4E50-90F4-D807EA5B43E7}" destId="{A74B2F0F-F6EE-4C23-9EBB-6EA51855FF1B}" srcOrd="0" destOrd="0" presId="urn:microsoft.com/office/officeart/2005/8/layout/hierarchy1"/>
    <dgm:cxn modelId="{D52C818B-D1EF-4B9A-9B92-CE12D321BD62}" type="presParOf" srcId="{84F33378-E38B-4E50-90F4-D807EA5B43E7}" destId="{E689A08C-F81D-4E7C-B549-C3D26574F036}" srcOrd="1" destOrd="0" presId="urn:microsoft.com/office/officeart/2005/8/layout/hierarchy1"/>
    <dgm:cxn modelId="{DCA070E6-C8CE-407F-9A29-9A7ECF40661D}" type="presParOf" srcId="{93BE828A-9F1B-43DE-B8F4-3B318F19DBB1}" destId="{82DFB1E3-9E4B-4D6E-A229-FC573A21B1EF}" srcOrd="1" destOrd="0" presId="urn:microsoft.com/office/officeart/2005/8/layout/hierarchy1"/>
    <dgm:cxn modelId="{36609C96-5147-4064-A67C-0A48D4031DE3}" type="presParOf" srcId="{D6B1EE72-B342-456B-A8E2-B3A33596A21B}" destId="{B3D8BAB1-E1DF-4677-8214-150AF5F72CFD}" srcOrd="2" destOrd="0" presId="urn:microsoft.com/office/officeart/2005/8/layout/hierarchy1"/>
    <dgm:cxn modelId="{DF439F41-8085-4647-8517-DA5DF3178EE2}" type="presParOf" srcId="{B3D8BAB1-E1DF-4677-8214-150AF5F72CFD}" destId="{692DD77F-FDE9-4BDB-89E5-37A077129211}" srcOrd="0" destOrd="0" presId="urn:microsoft.com/office/officeart/2005/8/layout/hierarchy1"/>
    <dgm:cxn modelId="{A6688B58-230B-4ACD-86EB-62E9A78FCBB9}" type="presParOf" srcId="{692DD77F-FDE9-4BDB-89E5-37A077129211}" destId="{2DA4812B-4ED0-44DC-9339-C63BDAE63751}" srcOrd="0" destOrd="0" presId="urn:microsoft.com/office/officeart/2005/8/layout/hierarchy1"/>
    <dgm:cxn modelId="{3DDDE53C-F895-4161-AF8B-BE3248EF2959}" type="presParOf" srcId="{692DD77F-FDE9-4BDB-89E5-37A077129211}" destId="{DCE7F296-EF74-4C1E-AEA3-755EC7E026F1}" srcOrd="1" destOrd="0" presId="urn:microsoft.com/office/officeart/2005/8/layout/hierarchy1"/>
    <dgm:cxn modelId="{14C94C9B-1EA3-478B-88F0-D00221DBBB6B}" type="presParOf" srcId="{B3D8BAB1-E1DF-4677-8214-150AF5F72CFD}" destId="{3DA89FCA-8A8D-4047-A117-A4D04D9082A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4DC1F3-0A72-4179-B1DD-3C9D40CE362E}"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F70E98A2-49A8-427E-B71A-6A5FE0BCF94E}">
      <dgm:prSet/>
      <dgm:spPr/>
      <dgm:t>
        <a:bodyPr/>
        <a:lstStyle/>
        <a:p>
          <a:r>
            <a:rPr lang="en-GB"/>
            <a:t>Conventions</a:t>
          </a:r>
          <a:endParaRPr lang="en-US"/>
        </a:p>
      </dgm:t>
    </dgm:pt>
    <dgm:pt modelId="{7957B1D9-3DF3-45A4-AF7F-C6AEA177ADD6}" type="parTrans" cxnId="{444B58D6-CF1E-47D5-940A-068C5F055585}">
      <dgm:prSet/>
      <dgm:spPr/>
      <dgm:t>
        <a:bodyPr/>
        <a:lstStyle/>
        <a:p>
          <a:endParaRPr lang="en-US"/>
        </a:p>
      </dgm:t>
    </dgm:pt>
    <dgm:pt modelId="{4834D52C-DBF4-4EAC-B878-247EB62594E0}" type="sibTrans" cxnId="{444B58D6-CF1E-47D5-940A-068C5F055585}">
      <dgm:prSet/>
      <dgm:spPr/>
      <dgm:t>
        <a:bodyPr/>
        <a:lstStyle/>
        <a:p>
          <a:endParaRPr lang="en-US"/>
        </a:p>
      </dgm:t>
    </dgm:pt>
    <dgm:pt modelId="{7FF09D2B-9C61-41AE-A7A5-9EBEAEDD6FA2}">
      <dgm:prSet/>
      <dgm:spPr/>
      <dgm:t>
        <a:bodyPr/>
        <a:lstStyle/>
        <a:p>
          <a:r>
            <a:rPr lang="en-GB"/>
            <a:t>are agreements about how to </a:t>
          </a:r>
          <a:r>
            <a:rPr lang="en-GB" u="sng"/>
            <a:t>behave</a:t>
          </a:r>
          <a:r>
            <a:rPr lang="en-GB"/>
            <a:t> in  specific </a:t>
          </a:r>
          <a:r>
            <a:rPr lang="en-GB" u="sng"/>
            <a:t>situations</a:t>
          </a:r>
          <a:endParaRPr lang="en-US"/>
        </a:p>
      </dgm:t>
    </dgm:pt>
    <dgm:pt modelId="{1B1D3E32-A836-45E5-88D6-D573F2E2CE38}" type="parTrans" cxnId="{F83B3845-6B68-4474-B01A-DE7D1D281DB3}">
      <dgm:prSet/>
      <dgm:spPr/>
      <dgm:t>
        <a:bodyPr/>
        <a:lstStyle/>
        <a:p>
          <a:endParaRPr lang="en-US"/>
        </a:p>
      </dgm:t>
    </dgm:pt>
    <dgm:pt modelId="{E989AB6B-D7C1-4D6B-A985-43CF7E81BF7B}" type="sibTrans" cxnId="{F83B3845-6B68-4474-B01A-DE7D1D281DB3}">
      <dgm:prSet/>
      <dgm:spPr/>
      <dgm:t>
        <a:bodyPr/>
        <a:lstStyle/>
        <a:p>
          <a:endParaRPr lang="en-US"/>
        </a:p>
      </dgm:t>
    </dgm:pt>
    <dgm:pt modelId="{8EEF84B0-17E0-456F-AC48-6BC015297DA4}">
      <dgm:prSet/>
      <dgm:spPr/>
      <dgm:t>
        <a:bodyPr/>
        <a:lstStyle/>
        <a:p>
          <a:r>
            <a:rPr lang="en-GB"/>
            <a:t>are related to </a:t>
          </a:r>
          <a:r>
            <a:rPr lang="en-GB" u="sng"/>
            <a:t>interpretations</a:t>
          </a:r>
          <a:r>
            <a:rPr lang="en-GB"/>
            <a:t> of 	behaviour</a:t>
          </a:r>
          <a:endParaRPr lang="en-US"/>
        </a:p>
      </dgm:t>
    </dgm:pt>
    <dgm:pt modelId="{61C26EAF-0192-4A0D-841C-31071F9B37F8}" type="parTrans" cxnId="{10F03C44-14C7-4EE6-9862-90DED46D816D}">
      <dgm:prSet/>
      <dgm:spPr/>
      <dgm:t>
        <a:bodyPr/>
        <a:lstStyle/>
        <a:p>
          <a:endParaRPr lang="en-US"/>
        </a:p>
      </dgm:t>
    </dgm:pt>
    <dgm:pt modelId="{81991AA4-3A41-4A57-AB6A-606A3909155D}" type="sibTrans" cxnId="{10F03C44-14C7-4EE6-9862-90DED46D816D}">
      <dgm:prSet/>
      <dgm:spPr/>
      <dgm:t>
        <a:bodyPr/>
        <a:lstStyle/>
        <a:p>
          <a:endParaRPr lang="en-US"/>
        </a:p>
      </dgm:t>
    </dgm:pt>
    <dgm:pt modelId="{2E436140-68E2-4F18-9968-603E34265332}" type="pres">
      <dgm:prSet presAssocID="{A74DC1F3-0A72-4179-B1DD-3C9D40CE362E}" presName="hierChild1" presStyleCnt="0">
        <dgm:presLayoutVars>
          <dgm:orgChart val="1"/>
          <dgm:chPref val="1"/>
          <dgm:dir/>
          <dgm:animOne val="branch"/>
          <dgm:animLvl val="lvl"/>
          <dgm:resizeHandles/>
        </dgm:presLayoutVars>
      </dgm:prSet>
      <dgm:spPr/>
    </dgm:pt>
    <dgm:pt modelId="{E0DE104C-887F-4505-8E7F-8DB5C0175798}" type="pres">
      <dgm:prSet presAssocID="{F70E98A2-49A8-427E-B71A-6A5FE0BCF94E}" presName="hierRoot1" presStyleCnt="0">
        <dgm:presLayoutVars>
          <dgm:hierBranch val="init"/>
        </dgm:presLayoutVars>
      </dgm:prSet>
      <dgm:spPr/>
    </dgm:pt>
    <dgm:pt modelId="{21110563-E76B-40C5-AC79-CD18BBEFE257}" type="pres">
      <dgm:prSet presAssocID="{F70E98A2-49A8-427E-B71A-6A5FE0BCF94E}" presName="rootComposite1" presStyleCnt="0"/>
      <dgm:spPr/>
    </dgm:pt>
    <dgm:pt modelId="{19A880FF-361E-49D3-872F-6E8B963CF733}" type="pres">
      <dgm:prSet presAssocID="{F70E98A2-49A8-427E-B71A-6A5FE0BCF94E}" presName="rootText1" presStyleLbl="node0" presStyleIdx="0" presStyleCnt="1">
        <dgm:presLayoutVars>
          <dgm:chPref val="3"/>
        </dgm:presLayoutVars>
      </dgm:prSet>
      <dgm:spPr/>
    </dgm:pt>
    <dgm:pt modelId="{C248F29E-3986-42A5-9E68-ED2EE23CBF3D}" type="pres">
      <dgm:prSet presAssocID="{F70E98A2-49A8-427E-B71A-6A5FE0BCF94E}" presName="rootConnector1" presStyleLbl="node1" presStyleIdx="0" presStyleCnt="0"/>
      <dgm:spPr/>
    </dgm:pt>
    <dgm:pt modelId="{3E10BDB7-A5B3-4D25-8F2B-69FA69C746C5}" type="pres">
      <dgm:prSet presAssocID="{F70E98A2-49A8-427E-B71A-6A5FE0BCF94E}" presName="hierChild2" presStyleCnt="0"/>
      <dgm:spPr/>
    </dgm:pt>
    <dgm:pt modelId="{20DD437C-8E23-49B3-868E-E1C08BAB8D60}" type="pres">
      <dgm:prSet presAssocID="{1B1D3E32-A836-45E5-88D6-D573F2E2CE38}" presName="Name37" presStyleLbl="parChTrans1D2" presStyleIdx="0" presStyleCnt="2"/>
      <dgm:spPr/>
    </dgm:pt>
    <dgm:pt modelId="{16F99A11-BCF9-4847-A0A5-AE6CB19AD731}" type="pres">
      <dgm:prSet presAssocID="{7FF09D2B-9C61-41AE-A7A5-9EBEAEDD6FA2}" presName="hierRoot2" presStyleCnt="0">
        <dgm:presLayoutVars>
          <dgm:hierBranch val="init"/>
        </dgm:presLayoutVars>
      </dgm:prSet>
      <dgm:spPr/>
    </dgm:pt>
    <dgm:pt modelId="{E41773D6-772F-48EB-9B8A-FB522F61D885}" type="pres">
      <dgm:prSet presAssocID="{7FF09D2B-9C61-41AE-A7A5-9EBEAEDD6FA2}" presName="rootComposite" presStyleCnt="0"/>
      <dgm:spPr/>
    </dgm:pt>
    <dgm:pt modelId="{B807E601-81F7-447D-A236-76DB0B44F127}" type="pres">
      <dgm:prSet presAssocID="{7FF09D2B-9C61-41AE-A7A5-9EBEAEDD6FA2}" presName="rootText" presStyleLbl="node2" presStyleIdx="0" presStyleCnt="2">
        <dgm:presLayoutVars>
          <dgm:chPref val="3"/>
        </dgm:presLayoutVars>
      </dgm:prSet>
      <dgm:spPr/>
    </dgm:pt>
    <dgm:pt modelId="{76E94D4A-AFE6-4DA9-A9C1-EC72D6D1AFFF}" type="pres">
      <dgm:prSet presAssocID="{7FF09D2B-9C61-41AE-A7A5-9EBEAEDD6FA2}" presName="rootConnector" presStyleLbl="node2" presStyleIdx="0" presStyleCnt="2"/>
      <dgm:spPr/>
    </dgm:pt>
    <dgm:pt modelId="{EFB277AB-C9D4-41E1-9672-8E9B8F86AFD4}" type="pres">
      <dgm:prSet presAssocID="{7FF09D2B-9C61-41AE-A7A5-9EBEAEDD6FA2}" presName="hierChild4" presStyleCnt="0"/>
      <dgm:spPr/>
    </dgm:pt>
    <dgm:pt modelId="{9E768E58-EB93-4096-A868-2ADCE4961FF9}" type="pres">
      <dgm:prSet presAssocID="{7FF09D2B-9C61-41AE-A7A5-9EBEAEDD6FA2}" presName="hierChild5" presStyleCnt="0"/>
      <dgm:spPr/>
    </dgm:pt>
    <dgm:pt modelId="{74C8A264-23B1-4A85-B5BB-A0A47F78230D}" type="pres">
      <dgm:prSet presAssocID="{61C26EAF-0192-4A0D-841C-31071F9B37F8}" presName="Name37" presStyleLbl="parChTrans1D2" presStyleIdx="1" presStyleCnt="2"/>
      <dgm:spPr/>
    </dgm:pt>
    <dgm:pt modelId="{62E9DB99-82EA-461D-92D0-C90FB6ABC7E2}" type="pres">
      <dgm:prSet presAssocID="{8EEF84B0-17E0-456F-AC48-6BC015297DA4}" presName="hierRoot2" presStyleCnt="0">
        <dgm:presLayoutVars>
          <dgm:hierBranch val="init"/>
        </dgm:presLayoutVars>
      </dgm:prSet>
      <dgm:spPr/>
    </dgm:pt>
    <dgm:pt modelId="{12058C8A-2645-4A2F-AEB7-347CDBF3759E}" type="pres">
      <dgm:prSet presAssocID="{8EEF84B0-17E0-456F-AC48-6BC015297DA4}" presName="rootComposite" presStyleCnt="0"/>
      <dgm:spPr/>
    </dgm:pt>
    <dgm:pt modelId="{E14559A2-9AE7-4BD3-B8EE-E53D6958F127}" type="pres">
      <dgm:prSet presAssocID="{8EEF84B0-17E0-456F-AC48-6BC015297DA4}" presName="rootText" presStyleLbl="node2" presStyleIdx="1" presStyleCnt="2">
        <dgm:presLayoutVars>
          <dgm:chPref val="3"/>
        </dgm:presLayoutVars>
      </dgm:prSet>
      <dgm:spPr/>
    </dgm:pt>
    <dgm:pt modelId="{95B160A1-A12D-4BFA-B19D-FAC92AB89A80}" type="pres">
      <dgm:prSet presAssocID="{8EEF84B0-17E0-456F-AC48-6BC015297DA4}" presName="rootConnector" presStyleLbl="node2" presStyleIdx="1" presStyleCnt="2"/>
      <dgm:spPr/>
    </dgm:pt>
    <dgm:pt modelId="{3C84CEC0-8DA0-468A-A34F-4B893B021A0B}" type="pres">
      <dgm:prSet presAssocID="{8EEF84B0-17E0-456F-AC48-6BC015297DA4}" presName="hierChild4" presStyleCnt="0"/>
      <dgm:spPr/>
    </dgm:pt>
    <dgm:pt modelId="{7E436BD8-8A62-4713-9CA6-48270791701F}" type="pres">
      <dgm:prSet presAssocID="{8EEF84B0-17E0-456F-AC48-6BC015297DA4}" presName="hierChild5" presStyleCnt="0"/>
      <dgm:spPr/>
    </dgm:pt>
    <dgm:pt modelId="{A125E086-C68D-4397-8846-AE937A976417}" type="pres">
      <dgm:prSet presAssocID="{F70E98A2-49A8-427E-B71A-6A5FE0BCF94E}" presName="hierChild3" presStyleCnt="0"/>
      <dgm:spPr/>
    </dgm:pt>
  </dgm:ptLst>
  <dgm:cxnLst>
    <dgm:cxn modelId="{FAAB7F13-07F2-4AB2-8A49-572812968B48}" type="presOf" srcId="{8EEF84B0-17E0-456F-AC48-6BC015297DA4}" destId="{95B160A1-A12D-4BFA-B19D-FAC92AB89A80}" srcOrd="1" destOrd="0" presId="urn:microsoft.com/office/officeart/2005/8/layout/orgChart1"/>
    <dgm:cxn modelId="{18A84931-51B3-4124-939A-645254300F03}" type="presOf" srcId="{F70E98A2-49A8-427E-B71A-6A5FE0BCF94E}" destId="{C248F29E-3986-42A5-9E68-ED2EE23CBF3D}" srcOrd="1" destOrd="0" presId="urn:microsoft.com/office/officeart/2005/8/layout/orgChart1"/>
    <dgm:cxn modelId="{10F03C44-14C7-4EE6-9862-90DED46D816D}" srcId="{F70E98A2-49A8-427E-B71A-6A5FE0BCF94E}" destId="{8EEF84B0-17E0-456F-AC48-6BC015297DA4}" srcOrd="1" destOrd="0" parTransId="{61C26EAF-0192-4A0D-841C-31071F9B37F8}" sibTransId="{81991AA4-3A41-4A57-AB6A-606A3909155D}"/>
    <dgm:cxn modelId="{F83B3845-6B68-4474-B01A-DE7D1D281DB3}" srcId="{F70E98A2-49A8-427E-B71A-6A5FE0BCF94E}" destId="{7FF09D2B-9C61-41AE-A7A5-9EBEAEDD6FA2}" srcOrd="0" destOrd="0" parTransId="{1B1D3E32-A836-45E5-88D6-D573F2E2CE38}" sibTransId="{E989AB6B-D7C1-4D6B-A985-43CF7E81BF7B}"/>
    <dgm:cxn modelId="{5D696D66-2EAF-4BCB-B898-948A749268F5}" type="presOf" srcId="{7FF09D2B-9C61-41AE-A7A5-9EBEAEDD6FA2}" destId="{76E94D4A-AFE6-4DA9-A9C1-EC72D6D1AFFF}" srcOrd="1" destOrd="0" presId="urn:microsoft.com/office/officeart/2005/8/layout/orgChart1"/>
    <dgm:cxn modelId="{E11EC96B-CF9A-4E0D-8388-4862F33D4EEB}" type="presOf" srcId="{1B1D3E32-A836-45E5-88D6-D573F2E2CE38}" destId="{20DD437C-8E23-49B3-868E-E1C08BAB8D60}" srcOrd="0" destOrd="0" presId="urn:microsoft.com/office/officeart/2005/8/layout/orgChart1"/>
    <dgm:cxn modelId="{122D5B98-063D-4EDF-9572-2FBB5DED61F3}" type="presOf" srcId="{F70E98A2-49A8-427E-B71A-6A5FE0BCF94E}" destId="{19A880FF-361E-49D3-872F-6E8B963CF733}" srcOrd="0" destOrd="0" presId="urn:microsoft.com/office/officeart/2005/8/layout/orgChart1"/>
    <dgm:cxn modelId="{1F2C039B-567D-4D05-9EB5-40B4247BDAEC}" type="presOf" srcId="{A74DC1F3-0A72-4179-B1DD-3C9D40CE362E}" destId="{2E436140-68E2-4F18-9968-603E34265332}" srcOrd="0" destOrd="0" presId="urn:microsoft.com/office/officeart/2005/8/layout/orgChart1"/>
    <dgm:cxn modelId="{9563E7C8-8D00-4278-99CE-DE194515648D}" type="presOf" srcId="{61C26EAF-0192-4A0D-841C-31071F9B37F8}" destId="{74C8A264-23B1-4A85-B5BB-A0A47F78230D}" srcOrd="0" destOrd="0" presId="urn:microsoft.com/office/officeart/2005/8/layout/orgChart1"/>
    <dgm:cxn modelId="{444B58D6-CF1E-47D5-940A-068C5F055585}" srcId="{A74DC1F3-0A72-4179-B1DD-3C9D40CE362E}" destId="{F70E98A2-49A8-427E-B71A-6A5FE0BCF94E}" srcOrd="0" destOrd="0" parTransId="{7957B1D9-3DF3-45A4-AF7F-C6AEA177ADD6}" sibTransId="{4834D52C-DBF4-4EAC-B878-247EB62594E0}"/>
    <dgm:cxn modelId="{ED8AD0DC-F037-4B66-B878-1CCB29CA6ACD}" type="presOf" srcId="{7FF09D2B-9C61-41AE-A7A5-9EBEAEDD6FA2}" destId="{B807E601-81F7-447D-A236-76DB0B44F127}" srcOrd="0" destOrd="0" presId="urn:microsoft.com/office/officeart/2005/8/layout/orgChart1"/>
    <dgm:cxn modelId="{805716EF-9039-4A70-B7A3-BF7E5513CF47}" type="presOf" srcId="{8EEF84B0-17E0-456F-AC48-6BC015297DA4}" destId="{E14559A2-9AE7-4BD3-B8EE-E53D6958F127}" srcOrd="0" destOrd="0" presId="urn:microsoft.com/office/officeart/2005/8/layout/orgChart1"/>
    <dgm:cxn modelId="{F388069B-4DB2-46E6-9E21-B67127E3FF60}" type="presParOf" srcId="{2E436140-68E2-4F18-9968-603E34265332}" destId="{E0DE104C-887F-4505-8E7F-8DB5C0175798}" srcOrd="0" destOrd="0" presId="urn:microsoft.com/office/officeart/2005/8/layout/orgChart1"/>
    <dgm:cxn modelId="{87E52C8E-475A-42A9-BEE3-DE9B762A06E5}" type="presParOf" srcId="{E0DE104C-887F-4505-8E7F-8DB5C0175798}" destId="{21110563-E76B-40C5-AC79-CD18BBEFE257}" srcOrd="0" destOrd="0" presId="urn:microsoft.com/office/officeart/2005/8/layout/orgChart1"/>
    <dgm:cxn modelId="{FF2FBC8D-18FF-4BDF-A2D9-E75481D4B372}" type="presParOf" srcId="{21110563-E76B-40C5-AC79-CD18BBEFE257}" destId="{19A880FF-361E-49D3-872F-6E8B963CF733}" srcOrd="0" destOrd="0" presId="urn:microsoft.com/office/officeart/2005/8/layout/orgChart1"/>
    <dgm:cxn modelId="{54531A0A-D824-4AE5-BF51-1C130ACAC04E}" type="presParOf" srcId="{21110563-E76B-40C5-AC79-CD18BBEFE257}" destId="{C248F29E-3986-42A5-9E68-ED2EE23CBF3D}" srcOrd="1" destOrd="0" presId="urn:microsoft.com/office/officeart/2005/8/layout/orgChart1"/>
    <dgm:cxn modelId="{D930FF3A-A1CF-4DE8-B1F3-C2862314F24A}" type="presParOf" srcId="{E0DE104C-887F-4505-8E7F-8DB5C0175798}" destId="{3E10BDB7-A5B3-4D25-8F2B-69FA69C746C5}" srcOrd="1" destOrd="0" presId="urn:microsoft.com/office/officeart/2005/8/layout/orgChart1"/>
    <dgm:cxn modelId="{A0A4ED3F-EEC9-40DE-8F64-9ECA71AA30DC}" type="presParOf" srcId="{3E10BDB7-A5B3-4D25-8F2B-69FA69C746C5}" destId="{20DD437C-8E23-49B3-868E-E1C08BAB8D60}" srcOrd="0" destOrd="0" presId="urn:microsoft.com/office/officeart/2005/8/layout/orgChart1"/>
    <dgm:cxn modelId="{AC53FDEA-3673-4F30-BFA9-B00DEF43FB46}" type="presParOf" srcId="{3E10BDB7-A5B3-4D25-8F2B-69FA69C746C5}" destId="{16F99A11-BCF9-4847-A0A5-AE6CB19AD731}" srcOrd="1" destOrd="0" presId="urn:microsoft.com/office/officeart/2005/8/layout/orgChart1"/>
    <dgm:cxn modelId="{FC678FD1-5B9C-4936-A79C-C92AB013B1FC}" type="presParOf" srcId="{16F99A11-BCF9-4847-A0A5-AE6CB19AD731}" destId="{E41773D6-772F-48EB-9B8A-FB522F61D885}" srcOrd="0" destOrd="0" presId="urn:microsoft.com/office/officeart/2005/8/layout/orgChart1"/>
    <dgm:cxn modelId="{A38E2D56-4BF9-4C5F-A6E3-E9C749800DCE}" type="presParOf" srcId="{E41773D6-772F-48EB-9B8A-FB522F61D885}" destId="{B807E601-81F7-447D-A236-76DB0B44F127}" srcOrd="0" destOrd="0" presId="urn:microsoft.com/office/officeart/2005/8/layout/orgChart1"/>
    <dgm:cxn modelId="{A4D8CBA8-481B-4FF1-A5B3-F9181FE8CD6D}" type="presParOf" srcId="{E41773D6-772F-48EB-9B8A-FB522F61D885}" destId="{76E94D4A-AFE6-4DA9-A9C1-EC72D6D1AFFF}" srcOrd="1" destOrd="0" presId="urn:microsoft.com/office/officeart/2005/8/layout/orgChart1"/>
    <dgm:cxn modelId="{2E9CB312-F1F4-46F4-B16D-679B05EC2903}" type="presParOf" srcId="{16F99A11-BCF9-4847-A0A5-AE6CB19AD731}" destId="{EFB277AB-C9D4-41E1-9672-8E9B8F86AFD4}" srcOrd="1" destOrd="0" presId="urn:microsoft.com/office/officeart/2005/8/layout/orgChart1"/>
    <dgm:cxn modelId="{920F8076-C9BF-471E-8583-A9CA962BCDAF}" type="presParOf" srcId="{16F99A11-BCF9-4847-A0A5-AE6CB19AD731}" destId="{9E768E58-EB93-4096-A868-2ADCE4961FF9}" srcOrd="2" destOrd="0" presId="urn:microsoft.com/office/officeart/2005/8/layout/orgChart1"/>
    <dgm:cxn modelId="{0F1B8788-47E9-4DCB-A57B-DC64BBC4B402}" type="presParOf" srcId="{3E10BDB7-A5B3-4D25-8F2B-69FA69C746C5}" destId="{74C8A264-23B1-4A85-B5BB-A0A47F78230D}" srcOrd="2" destOrd="0" presId="urn:microsoft.com/office/officeart/2005/8/layout/orgChart1"/>
    <dgm:cxn modelId="{31AED3E5-1407-465D-A31C-74A5BEA9187C}" type="presParOf" srcId="{3E10BDB7-A5B3-4D25-8F2B-69FA69C746C5}" destId="{62E9DB99-82EA-461D-92D0-C90FB6ABC7E2}" srcOrd="3" destOrd="0" presId="urn:microsoft.com/office/officeart/2005/8/layout/orgChart1"/>
    <dgm:cxn modelId="{3E2AA244-3D54-4272-AF04-426BDE7DA58C}" type="presParOf" srcId="{62E9DB99-82EA-461D-92D0-C90FB6ABC7E2}" destId="{12058C8A-2645-4A2F-AEB7-347CDBF3759E}" srcOrd="0" destOrd="0" presId="urn:microsoft.com/office/officeart/2005/8/layout/orgChart1"/>
    <dgm:cxn modelId="{F4862093-146B-4F5D-9BE4-0DB023D96FB0}" type="presParOf" srcId="{12058C8A-2645-4A2F-AEB7-347CDBF3759E}" destId="{E14559A2-9AE7-4BD3-B8EE-E53D6958F127}" srcOrd="0" destOrd="0" presId="urn:microsoft.com/office/officeart/2005/8/layout/orgChart1"/>
    <dgm:cxn modelId="{88B2C6A3-E7AB-46F9-A40F-1BF5DDCDF27B}" type="presParOf" srcId="{12058C8A-2645-4A2F-AEB7-347CDBF3759E}" destId="{95B160A1-A12D-4BFA-B19D-FAC92AB89A80}" srcOrd="1" destOrd="0" presId="urn:microsoft.com/office/officeart/2005/8/layout/orgChart1"/>
    <dgm:cxn modelId="{7E6F15A7-C4CA-49AC-9731-97EF16CC48F7}" type="presParOf" srcId="{62E9DB99-82EA-461D-92D0-C90FB6ABC7E2}" destId="{3C84CEC0-8DA0-468A-A34F-4B893B021A0B}" srcOrd="1" destOrd="0" presId="urn:microsoft.com/office/officeart/2005/8/layout/orgChart1"/>
    <dgm:cxn modelId="{907E7814-7F23-411D-B6EB-62561180CD51}" type="presParOf" srcId="{62E9DB99-82EA-461D-92D0-C90FB6ABC7E2}" destId="{7E436BD8-8A62-4713-9CA6-48270791701F}" srcOrd="2" destOrd="0" presId="urn:microsoft.com/office/officeart/2005/8/layout/orgChart1"/>
    <dgm:cxn modelId="{D17202E1-96D1-4E26-9AD5-9DE7564274D0}" type="presParOf" srcId="{E0DE104C-887F-4505-8E7F-8DB5C0175798}" destId="{A125E086-C68D-4397-8846-AE937A97641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189CAFB-60F2-46D6-822C-98434F395EA7}" type="doc">
      <dgm:prSet loTypeId="urn:microsoft.com/office/officeart/2009/3/layout/HorizontalOrganizationChart" loCatId="hierarchy" qsTypeId="urn:microsoft.com/office/officeart/2005/8/quickstyle/simple1" qsCatId="simple" csTypeId="urn:microsoft.com/office/officeart/2005/8/colors/accent1_2" csCatId="accent1"/>
      <dgm:spPr/>
      <dgm:t>
        <a:bodyPr/>
        <a:lstStyle/>
        <a:p>
          <a:endParaRPr lang="en-US"/>
        </a:p>
      </dgm:t>
    </dgm:pt>
    <dgm:pt modelId="{705F2118-32C2-43E9-8507-807DA4F339E8}">
      <dgm:prSet/>
      <dgm:spPr/>
      <dgm:t>
        <a:bodyPr/>
        <a:lstStyle/>
        <a:p>
          <a:r>
            <a:rPr lang="en-GB"/>
            <a:t>Scripts</a:t>
          </a:r>
          <a:endParaRPr lang="en-US"/>
        </a:p>
      </dgm:t>
    </dgm:pt>
    <dgm:pt modelId="{7593CEAA-EB99-45F2-AE74-E13947E9E7C7}" type="parTrans" cxnId="{AC12971A-AB88-4932-B66C-AED39CD49E08}">
      <dgm:prSet/>
      <dgm:spPr/>
      <dgm:t>
        <a:bodyPr/>
        <a:lstStyle/>
        <a:p>
          <a:endParaRPr lang="en-US"/>
        </a:p>
      </dgm:t>
    </dgm:pt>
    <dgm:pt modelId="{D6A56131-208B-456D-A233-DECB5C004D72}" type="sibTrans" cxnId="{AC12971A-AB88-4932-B66C-AED39CD49E08}">
      <dgm:prSet/>
      <dgm:spPr/>
      <dgm:t>
        <a:bodyPr/>
        <a:lstStyle/>
        <a:p>
          <a:endParaRPr lang="en-US"/>
        </a:p>
      </dgm:t>
    </dgm:pt>
    <dgm:pt modelId="{5D3808C2-0F8A-4C3C-B9F9-B06AEFAD7054}">
      <dgm:prSet/>
      <dgm:spPr/>
      <dgm:t>
        <a:bodyPr/>
        <a:lstStyle/>
        <a:p>
          <a:r>
            <a:rPr lang="en-GB"/>
            <a:t>A sequence of events which takes place along the line of implicit and explicit conventions</a:t>
          </a:r>
          <a:endParaRPr lang="en-US"/>
        </a:p>
      </dgm:t>
    </dgm:pt>
    <dgm:pt modelId="{0B6DA381-B7C1-49E2-A000-99F202B5B890}" type="parTrans" cxnId="{CF76A163-F1BA-46B4-985E-87A614A5346F}">
      <dgm:prSet/>
      <dgm:spPr/>
      <dgm:t>
        <a:bodyPr/>
        <a:lstStyle/>
        <a:p>
          <a:endParaRPr lang="en-US"/>
        </a:p>
      </dgm:t>
    </dgm:pt>
    <dgm:pt modelId="{450BFD33-A86B-4F8D-9AA9-95E7DC076DA7}" type="sibTrans" cxnId="{CF76A163-F1BA-46B4-985E-87A614A5346F}">
      <dgm:prSet/>
      <dgm:spPr/>
      <dgm:t>
        <a:bodyPr/>
        <a:lstStyle/>
        <a:p>
          <a:endParaRPr lang="en-US"/>
        </a:p>
      </dgm:t>
    </dgm:pt>
    <dgm:pt modelId="{BA2E134C-CB7A-47B8-AAC1-5391A74E3F28}">
      <dgm:prSet/>
      <dgm:spPr/>
      <dgm:t>
        <a:bodyPr/>
        <a:lstStyle/>
        <a:p>
          <a:r>
            <a:rPr lang="en-GB"/>
            <a:t>Scripts coordinate social actions: </a:t>
          </a:r>
          <a:r>
            <a:rPr lang="nl-NL"/>
            <a:t>in </a:t>
          </a:r>
          <a:r>
            <a:rPr lang="en-GB"/>
            <a:t>case of differences in or misunderstanding about scripts cooperation becomes difficult</a:t>
          </a:r>
          <a:endParaRPr lang="en-US"/>
        </a:p>
      </dgm:t>
    </dgm:pt>
    <dgm:pt modelId="{9B4873B6-3493-42F9-9093-CE647B4B1C2A}" type="parTrans" cxnId="{F814E003-8910-46EA-87AC-95C6E3B83B87}">
      <dgm:prSet/>
      <dgm:spPr/>
      <dgm:t>
        <a:bodyPr/>
        <a:lstStyle/>
        <a:p>
          <a:endParaRPr lang="en-US"/>
        </a:p>
      </dgm:t>
    </dgm:pt>
    <dgm:pt modelId="{02C278E1-7B3D-4DA9-AC31-1FDE5F5E544D}" type="sibTrans" cxnId="{F814E003-8910-46EA-87AC-95C6E3B83B87}">
      <dgm:prSet/>
      <dgm:spPr/>
      <dgm:t>
        <a:bodyPr/>
        <a:lstStyle/>
        <a:p>
          <a:endParaRPr lang="en-US"/>
        </a:p>
      </dgm:t>
    </dgm:pt>
    <dgm:pt modelId="{6D85CCA4-5E07-476F-939B-C31B53E0A40A}" type="pres">
      <dgm:prSet presAssocID="{1189CAFB-60F2-46D6-822C-98434F395EA7}" presName="hierChild1" presStyleCnt="0">
        <dgm:presLayoutVars>
          <dgm:orgChart val="1"/>
          <dgm:chPref val="1"/>
          <dgm:dir/>
          <dgm:animOne val="branch"/>
          <dgm:animLvl val="lvl"/>
          <dgm:resizeHandles/>
        </dgm:presLayoutVars>
      </dgm:prSet>
      <dgm:spPr/>
    </dgm:pt>
    <dgm:pt modelId="{01F9D099-0B7F-424D-BBED-44E223BE662E}" type="pres">
      <dgm:prSet presAssocID="{705F2118-32C2-43E9-8507-807DA4F339E8}" presName="hierRoot1" presStyleCnt="0">
        <dgm:presLayoutVars>
          <dgm:hierBranch val="init"/>
        </dgm:presLayoutVars>
      </dgm:prSet>
      <dgm:spPr/>
    </dgm:pt>
    <dgm:pt modelId="{12FE4528-0F42-420B-A851-B3E94BE45A41}" type="pres">
      <dgm:prSet presAssocID="{705F2118-32C2-43E9-8507-807DA4F339E8}" presName="rootComposite1" presStyleCnt="0"/>
      <dgm:spPr/>
    </dgm:pt>
    <dgm:pt modelId="{89210CF0-5610-4D0D-89C4-524712E546D4}" type="pres">
      <dgm:prSet presAssocID="{705F2118-32C2-43E9-8507-807DA4F339E8}" presName="rootText1" presStyleLbl="node0" presStyleIdx="0" presStyleCnt="1">
        <dgm:presLayoutVars>
          <dgm:chPref val="3"/>
        </dgm:presLayoutVars>
      </dgm:prSet>
      <dgm:spPr/>
    </dgm:pt>
    <dgm:pt modelId="{579D1AEE-9888-4DBE-AA93-658568536773}" type="pres">
      <dgm:prSet presAssocID="{705F2118-32C2-43E9-8507-807DA4F339E8}" presName="rootConnector1" presStyleLbl="node1" presStyleIdx="0" presStyleCnt="0"/>
      <dgm:spPr/>
    </dgm:pt>
    <dgm:pt modelId="{194E71DC-9942-4955-8F43-ED566AF5C26C}" type="pres">
      <dgm:prSet presAssocID="{705F2118-32C2-43E9-8507-807DA4F339E8}" presName="hierChild2" presStyleCnt="0"/>
      <dgm:spPr/>
    </dgm:pt>
    <dgm:pt modelId="{E660EC0B-91BC-44B9-86DE-DE02DBAC0BA2}" type="pres">
      <dgm:prSet presAssocID="{0B6DA381-B7C1-49E2-A000-99F202B5B890}" presName="Name64" presStyleLbl="parChTrans1D2" presStyleIdx="0" presStyleCnt="2"/>
      <dgm:spPr/>
    </dgm:pt>
    <dgm:pt modelId="{124A547A-66F9-4286-96D5-4809832A4F87}" type="pres">
      <dgm:prSet presAssocID="{5D3808C2-0F8A-4C3C-B9F9-B06AEFAD7054}" presName="hierRoot2" presStyleCnt="0">
        <dgm:presLayoutVars>
          <dgm:hierBranch val="init"/>
        </dgm:presLayoutVars>
      </dgm:prSet>
      <dgm:spPr/>
    </dgm:pt>
    <dgm:pt modelId="{E970ED50-8753-4105-8801-56A85339041F}" type="pres">
      <dgm:prSet presAssocID="{5D3808C2-0F8A-4C3C-B9F9-B06AEFAD7054}" presName="rootComposite" presStyleCnt="0"/>
      <dgm:spPr/>
    </dgm:pt>
    <dgm:pt modelId="{EA3E9055-EBCF-403B-958B-F56E20D3FB65}" type="pres">
      <dgm:prSet presAssocID="{5D3808C2-0F8A-4C3C-B9F9-B06AEFAD7054}" presName="rootText" presStyleLbl="node2" presStyleIdx="0" presStyleCnt="2">
        <dgm:presLayoutVars>
          <dgm:chPref val="3"/>
        </dgm:presLayoutVars>
      </dgm:prSet>
      <dgm:spPr/>
    </dgm:pt>
    <dgm:pt modelId="{893E3CFF-7B4C-4DF0-A4EB-A8DCA599F5DB}" type="pres">
      <dgm:prSet presAssocID="{5D3808C2-0F8A-4C3C-B9F9-B06AEFAD7054}" presName="rootConnector" presStyleLbl="node2" presStyleIdx="0" presStyleCnt="2"/>
      <dgm:spPr/>
    </dgm:pt>
    <dgm:pt modelId="{2A8FBE66-9183-4936-A046-43279AAEADF4}" type="pres">
      <dgm:prSet presAssocID="{5D3808C2-0F8A-4C3C-B9F9-B06AEFAD7054}" presName="hierChild4" presStyleCnt="0"/>
      <dgm:spPr/>
    </dgm:pt>
    <dgm:pt modelId="{8B67A606-9652-4CE4-BC0A-B8C31B613F48}" type="pres">
      <dgm:prSet presAssocID="{5D3808C2-0F8A-4C3C-B9F9-B06AEFAD7054}" presName="hierChild5" presStyleCnt="0"/>
      <dgm:spPr/>
    </dgm:pt>
    <dgm:pt modelId="{8880F157-F46D-4720-8164-F4373E68D5AE}" type="pres">
      <dgm:prSet presAssocID="{9B4873B6-3493-42F9-9093-CE647B4B1C2A}" presName="Name64" presStyleLbl="parChTrans1D2" presStyleIdx="1" presStyleCnt="2"/>
      <dgm:spPr/>
    </dgm:pt>
    <dgm:pt modelId="{5864FAF6-26D8-4F1D-AB34-53E7F9208652}" type="pres">
      <dgm:prSet presAssocID="{BA2E134C-CB7A-47B8-AAC1-5391A74E3F28}" presName="hierRoot2" presStyleCnt="0">
        <dgm:presLayoutVars>
          <dgm:hierBranch val="init"/>
        </dgm:presLayoutVars>
      </dgm:prSet>
      <dgm:spPr/>
    </dgm:pt>
    <dgm:pt modelId="{4F9B2F74-B255-4AD8-A620-FCBBC9B38BFA}" type="pres">
      <dgm:prSet presAssocID="{BA2E134C-CB7A-47B8-AAC1-5391A74E3F28}" presName="rootComposite" presStyleCnt="0"/>
      <dgm:spPr/>
    </dgm:pt>
    <dgm:pt modelId="{25EEB4CC-468E-4351-84ED-D9CD592B625C}" type="pres">
      <dgm:prSet presAssocID="{BA2E134C-CB7A-47B8-AAC1-5391A74E3F28}" presName="rootText" presStyleLbl="node2" presStyleIdx="1" presStyleCnt="2">
        <dgm:presLayoutVars>
          <dgm:chPref val="3"/>
        </dgm:presLayoutVars>
      </dgm:prSet>
      <dgm:spPr/>
    </dgm:pt>
    <dgm:pt modelId="{9BE80255-BF10-48E4-B115-A07298AABB85}" type="pres">
      <dgm:prSet presAssocID="{BA2E134C-CB7A-47B8-AAC1-5391A74E3F28}" presName="rootConnector" presStyleLbl="node2" presStyleIdx="1" presStyleCnt="2"/>
      <dgm:spPr/>
    </dgm:pt>
    <dgm:pt modelId="{A94FF10E-7898-45DE-9A35-7CB9EA7248E9}" type="pres">
      <dgm:prSet presAssocID="{BA2E134C-CB7A-47B8-AAC1-5391A74E3F28}" presName="hierChild4" presStyleCnt="0"/>
      <dgm:spPr/>
    </dgm:pt>
    <dgm:pt modelId="{39F65108-06F1-4710-97AA-37D74FD83EA1}" type="pres">
      <dgm:prSet presAssocID="{BA2E134C-CB7A-47B8-AAC1-5391A74E3F28}" presName="hierChild5" presStyleCnt="0"/>
      <dgm:spPr/>
    </dgm:pt>
    <dgm:pt modelId="{3CC25A88-ADC1-4E0B-B803-396CDB5002D4}" type="pres">
      <dgm:prSet presAssocID="{705F2118-32C2-43E9-8507-807DA4F339E8}" presName="hierChild3" presStyleCnt="0"/>
      <dgm:spPr/>
    </dgm:pt>
  </dgm:ptLst>
  <dgm:cxnLst>
    <dgm:cxn modelId="{F814E003-8910-46EA-87AC-95C6E3B83B87}" srcId="{705F2118-32C2-43E9-8507-807DA4F339E8}" destId="{BA2E134C-CB7A-47B8-AAC1-5391A74E3F28}" srcOrd="1" destOrd="0" parTransId="{9B4873B6-3493-42F9-9093-CE647B4B1C2A}" sibTransId="{02C278E1-7B3D-4DA9-AC31-1FDE5F5E544D}"/>
    <dgm:cxn modelId="{AC12971A-AB88-4932-B66C-AED39CD49E08}" srcId="{1189CAFB-60F2-46D6-822C-98434F395EA7}" destId="{705F2118-32C2-43E9-8507-807DA4F339E8}" srcOrd="0" destOrd="0" parTransId="{7593CEAA-EB99-45F2-AE74-E13947E9E7C7}" sibTransId="{D6A56131-208B-456D-A233-DECB5C004D72}"/>
    <dgm:cxn modelId="{95452E1B-8302-422D-A83C-06D335092984}" type="presOf" srcId="{1189CAFB-60F2-46D6-822C-98434F395EA7}" destId="{6D85CCA4-5E07-476F-939B-C31B53E0A40A}" srcOrd="0" destOrd="0" presId="urn:microsoft.com/office/officeart/2009/3/layout/HorizontalOrganizationChart"/>
    <dgm:cxn modelId="{EDCBE03D-0D7F-4CFC-BD58-442072435EDE}" type="presOf" srcId="{705F2118-32C2-43E9-8507-807DA4F339E8}" destId="{89210CF0-5610-4D0D-89C4-524712E546D4}" srcOrd="0" destOrd="0" presId="urn:microsoft.com/office/officeart/2009/3/layout/HorizontalOrganizationChart"/>
    <dgm:cxn modelId="{BAA94861-0005-45EA-AC1D-BEA626F76595}" type="presOf" srcId="{5D3808C2-0F8A-4C3C-B9F9-B06AEFAD7054}" destId="{893E3CFF-7B4C-4DF0-A4EB-A8DCA599F5DB}" srcOrd="1" destOrd="0" presId="urn:microsoft.com/office/officeart/2009/3/layout/HorizontalOrganizationChart"/>
    <dgm:cxn modelId="{CF76A163-F1BA-46B4-985E-87A614A5346F}" srcId="{705F2118-32C2-43E9-8507-807DA4F339E8}" destId="{5D3808C2-0F8A-4C3C-B9F9-B06AEFAD7054}" srcOrd="0" destOrd="0" parTransId="{0B6DA381-B7C1-49E2-A000-99F202B5B890}" sibTransId="{450BFD33-A86B-4F8D-9AA9-95E7DC076DA7}"/>
    <dgm:cxn modelId="{FC128E4A-CA8C-4DD7-BFEA-DBC47858A8C2}" type="presOf" srcId="{BA2E134C-CB7A-47B8-AAC1-5391A74E3F28}" destId="{25EEB4CC-468E-4351-84ED-D9CD592B625C}" srcOrd="0" destOrd="0" presId="urn:microsoft.com/office/officeart/2009/3/layout/HorizontalOrganizationChart"/>
    <dgm:cxn modelId="{C204FCAD-8A47-414B-A9F5-B37C00D9A2BE}" type="presOf" srcId="{BA2E134C-CB7A-47B8-AAC1-5391A74E3F28}" destId="{9BE80255-BF10-48E4-B115-A07298AABB85}" srcOrd="1" destOrd="0" presId="urn:microsoft.com/office/officeart/2009/3/layout/HorizontalOrganizationChart"/>
    <dgm:cxn modelId="{94B7CEB7-0712-41FA-9F57-E4CDD7BCD65D}" type="presOf" srcId="{705F2118-32C2-43E9-8507-807DA4F339E8}" destId="{579D1AEE-9888-4DBE-AA93-658568536773}" srcOrd="1" destOrd="0" presId="urn:microsoft.com/office/officeart/2009/3/layout/HorizontalOrganizationChart"/>
    <dgm:cxn modelId="{1E6CC8BC-17DE-4B07-857C-B7ABBDCCA04A}" type="presOf" srcId="{5D3808C2-0F8A-4C3C-B9F9-B06AEFAD7054}" destId="{EA3E9055-EBCF-403B-958B-F56E20D3FB65}" srcOrd="0" destOrd="0" presId="urn:microsoft.com/office/officeart/2009/3/layout/HorizontalOrganizationChart"/>
    <dgm:cxn modelId="{136E5FD2-876B-422E-8044-56F2FEADEDFA}" type="presOf" srcId="{9B4873B6-3493-42F9-9093-CE647B4B1C2A}" destId="{8880F157-F46D-4720-8164-F4373E68D5AE}" srcOrd="0" destOrd="0" presId="urn:microsoft.com/office/officeart/2009/3/layout/HorizontalOrganizationChart"/>
    <dgm:cxn modelId="{00D8D7F4-3147-4604-B8D4-E18C522BEB58}" type="presOf" srcId="{0B6DA381-B7C1-49E2-A000-99F202B5B890}" destId="{E660EC0B-91BC-44B9-86DE-DE02DBAC0BA2}" srcOrd="0" destOrd="0" presId="urn:microsoft.com/office/officeart/2009/3/layout/HorizontalOrganizationChart"/>
    <dgm:cxn modelId="{8060BC9D-8EAF-4850-B37C-2B65F2D21243}" type="presParOf" srcId="{6D85CCA4-5E07-476F-939B-C31B53E0A40A}" destId="{01F9D099-0B7F-424D-BBED-44E223BE662E}" srcOrd="0" destOrd="0" presId="urn:microsoft.com/office/officeart/2009/3/layout/HorizontalOrganizationChart"/>
    <dgm:cxn modelId="{79CD26D8-4D6C-4296-A77E-8A0AFBE2119A}" type="presParOf" srcId="{01F9D099-0B7F-424D-BBED-44E223BE662E}" destId="{12FE4528-0F42-420B-A851-B3E94BE45A41}" srcOrd="0" destOrd="0" presId="urn:microsoft.com/office/officeart/2009/3/layout/HorizontalOrganizationChart"/>
    <dgm:cxn modelId="{506C264C-53B1-45DF-ABE2-DAE289B56465}" type="presParOf" srcId="{12FE4528-0F42-420B-A851-B3E94BE45A41}" destId="{89210CF0-5610-4D0D-89C4-524712E546D4}" srcOrd="0" destOrd="0" presId="urn:microsoft.com/office/officeart/2009/3/layout/HorizontalOrganizationChart"/>
    <dgm:cxn modelId="{0C7CCE26-6F14-4679-B531-6B469CB525AF}" type="presParOf" srcId="{12FE4528-0F42-420B-A851-B3E94BE45A41}" destId="{579D1AEE-9888-4DBE-AA93-658568536773}" srcOrd="1" destOrd="0" presId="urn:microsoft.com/office/officeart/2009/3/layout/HorizontalOrganizationChart"/>
    <dgm:cxn modelId="{FE12F986-B167-4552-A1D8-9E3F1164429F}" type="presParOf" srcId="{01F9D099-0B7F-424D-BBED-44E223BE662E}" destId="{194E71DC-9942-4955-8F43-ED566AF5C26C}" srcOrd="1" destOrd="0" presId="urn:microsoft.com/office/officeart/2009/3/layout/HorizontalOrganizationChart"/>
    <dgm:cxn modelId="{F8A0A1C7-B1C7-40A9-9C87-76E8E23DD024}" type="presParOf" srcId="{194E71DC-9942-4955-8F43-ED566AF5C26C}" destId="{E660EC0B-91BC-44B9-86DE-DE02DBAC0BA2}" srcOrd="0" destOrd="0" presId="urn:microsoft.com/office/officeart/2009/3/layout/HorizontalOrganizationChart"/>
    <dgm:cxn modelId="{93ECF359-F980-46F1-8DAA-29BFDDFDA1B4}" type="presParOf" srcId="{194E71DC-9942-4955-8F43-ED566AF5C26C}" destId="{124A547A-66F9-4286-96D5-4809832A4F87}" srcOrd="1" destOrd="0" presId="urn:microsoft.com/office/officeart/2009/3/layout/HorizontalOrganizationChart"/>
    <dgm:cxn modelId="{9168A684-94E6-4E2F-A768-C511DB624E6F}" type="presParOf" srcId="{124A547A-66F9-4286-96D5-4809832A4F87}" destId="{E970ED50-8753-4105-8801-56A85339041F}" srcOrd="0" destOrd="0" presId="urn:microsoft.com/office/officeart/2009/3/layout/HorizontalOrganizationChart"/>
    <dgm:cxn modelId="{36C3B49A-3445-49A4-8C12-EDB7A3829AF3}" type="presParOf" srcId="{E970ED50-8753-4105-8801-56A85339041F}" destId="{EA3E9055-EBCF-403B-958B-F56E20D3FB65}" srcOrd="0" destOrd="0" presId="urn:microsoft.com/office/officeart/2009/3/layout/HorizontalOrganizationChart"/>
    <dgm:cxn modelId="{8AFFB938-D1EF-41CB-8863-B9A7C8EF300D}" type="presParOf" srcId="{E970ED50-8753-4105-8801-56A85339041F}" destId="{893E3CFF-7B4C-4DF0-A4EB-A8DCA599F5DB}" srcOrd="1" destOrd="0" presId="urn:microsoft.com/office/officeart/2009/3/layout/HorizontalOrganizationChart"/>
    <dgm:cxn modelId="{F5A0F232-608C-4EC7-89D7-D26BF8A104A2}" type="presParOf" srcId="{124A547A-66F9-4286-96D5-4809832A4F87}" destId="{2A8FBE66-9183-4936-A046-43279AAEADF4}" srcOrd="1" destOrd="0" presId="urn:microsoft.com/office/officeart/2009/3/layout/HorizontalOrganizationChart"/>
    <dgm:cxn modelId="{CA0ACFB8-A56F-4EBE-9CB6-10BBACD81058}" type="presParOf" srcId="{124A547A-66F9-4286-96D5-4809832A4F87}" destId="{8B67A606-9652-4CE4-BC0A-B8C31B613F48}" srcOrd="2" destOrd="0" presId="urn:microsoft.com/office/officeart/2009/3/layout/HorizontalOrganizationChart"/>
    <dgm:cxn modelId="{8907784E-0A54-418A-838A-F613D98C691D}" type="presParOf" srcId="{194E71DC-9942-4955-8F43-ED566AF5C26C}" destId="{8880F157-F46D-4720-8164-F4373E68D5AE}" srcOrd="2" destOrd="0" presId="urn:microsoft.com/office/officeart/2009/3/layout/HorizontalOrganizationChart"/>
    <dgm:cxn modelId="{0586B2B7-6A97-46A0-9EE2-8C0F7E0D8FDB}" type="presParOf" srcId="{194E71DC-9942-4955-8F43-ED566AF5C26C}" destId="{5864FAF6-26D8-4F1D-AB34-53E7F9208652}" srcOrd="3" destOrd="0" presId="urn:microsoft.com/office/officeart/2009/3/layout/HorizontalOrganizationChart"/>
    <dgm:cxn modelId="{2A84EC29-CB5F-4937-B8ED-4D4BCDCA13C8}" type="presParOf" srcId="{5864FAF6-26D8-4F1D-AB34-53E7F9208652}" destId="{4F9B2F74-B255-4AD8-A620-FCBBC9B38BFA}" srcOrd="0" destOrd="0" presId="urn:microsoft.com/office/officeart/2009/3/layout/HorizontalOrganizationChart"/>
    <dgm:cxn modelId="{C430FB27-BA5A-4792-8A21-71CE2FCEBDD9}" type="presParOf" srcId="{4F9B2F74-B255-4AD8-A620-FCBBC9B38BFA}" destId="{25EEB4CC-468E-4351-84ED-D9CD592B625C}" srcOrd="0" destOrd="0" presId="urn:microsoft.com/office/officeart/2009/3/layout/HorizontalOrganizationChart"/>
    <dgm:cxn modelId="{68C75EF4-3CA7-40E5-AAB3-118A8583698F}" type="presParOf" srcId="{4F9B2F74-B255-4AD8-A620-FCBBC9B38BFA}" destId="{9BE80255-BF10-48E4-B115-A07298AABB85}" srcOrd="1" destOrd="0" presId="urn:microsoft.com/office/officeart/2009/3/layout/HorizontalOrganizationChart"/>
    <dgm:cxn modelId="{529B277A-037A-424F-9ECE-3DED22ABCD80}" type="presParOf" srcId="{5864FAF6-26D8-4F1D-AB34-53E7F9208652}" destId="{A94FF10E-7898-45DE-9A35-7CB9EA7248E9}" srcOrd="1" destOrd="0" presId="urn:microsoft.com/office/officeart/2009/3/layout/HorizontalOrganizationChart"/>
    <dgm:cxn modelId="{220FA2B2-01DE-4EBD-955A-2A9DECC6C7EE}" type="presParOf" srcId="{5864FAF6-26D8-4F1D-AB34-53E7F9208652}" destId="{39F65108-06F1-4710-97AA-37D74FD83EA1}" srcOrd="2" destOrd="0" presId="urn:microsoft.com/office/officeart/2009/3/layout/HorizontalOrganizationChart"/>
    <dgm:cxn modelId="{9D2C197F-006D-4315-B9C5-67BA59023385}" type="presParOf" srcId="{01F9D099-0B7F-424D-BBED-44E223BE662E}" destId="{3CC25A88-ADC1-4E0B-B803-396CDB5002D4}"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B1379-F4D7-4345-87D8-9D9F452C77F0}">
      <dsp:nvSpPr>
        <dsp:cNvPr id="0" name=""/>
        <dsp:cNvSpPr/>
      </dsp:nvSpPr>
      <dsp:spPr>
        <a:xfrm>
          <a:off x="805978" y="305225"/>
          <a:ext cx="620947" cy="6209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AF188D-C355-45A7-BDC3-0C5AFBF210B4}">
      <dsp:nvSpPr>
        <dsp:cNvPr id="0" name=""/>
        <dsp:cNvSpPr/>
      </dsp:nvSpPr>
      <dsp:spPr>
        <a:xfrm>
          <a:off x="426510" y="1151256"/>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Be proactive</a:t>
          </a:r>
          <a:endParaRPr lang="en-US" sz="1100" kern="1200"/>
        </a:p>
      </dsp:txBody>
      <dsp:txXfrm>
        <a:off x="426510" y="1151256"/>
        <a:ext cx="1379882" cy="551953"/>
      </dsp:txXfrm>
    </dsp:sp>
    <dsp:sp modelId="{A92F5001-5127-4A6B-9ACD-E9395B80F9C6}">
      <dsp:nvSpPr>
        <dsp:cNvPr id="0" name=""/>
        <dsp:cNvSpPr/>
      </dsp:nvSpPr>
      <dsp:spPr>
        <a:xfrm>
          <a:off x="2427340" y="305225"/>
          <a:ext cx="620947" cy="6209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854FD8-4586-42E4-AC6F-8F9095C4CFB0}">
      <dsp:nvSpPr>
        <dsp:cNvPr id="0" name=""/>
        <dsp:cNvSpPr/>
      </dsp:nvSpPr>
      <dsp:spPr>
        <a:xfrm>
          <a:off x="2047872" y="1151256"/>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Do what is important</a:t>
          </a:r>
          <a:endParaRPr lang="en-US" sz="1100" kern="1200"/>
        </a:p>
      </dsp:txBody>
      <dsp:txXfrm>
        <a:off x="2047872" y="1151256"/>
        <a:ext cx="1379882" cy="551953"/>
      </dsp:txXfrm>
    </dsp:sp>
    <dsp:sp modelId="{EC1594E5-8A84-42FD-8C67-B56B774F0966}">
      <dsp:nvSpPr>
        <dsp:cNvPr id="0" name=""/>
        <dsp:cNvSpPr/>
      </dsp:nvSpPr>
      <dsp:spPr>
        <a:xfrm>
          <a:off x="4048703" y="305225"/>
          <a:ext cx="620947" cy="6209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A62722-17F5-4F84-A351-A234D612A74A}">
      <dsp:nvSpPr>
        <dsp:cNvPr id="0" name=""/>
        <dsp:cNvSpPr/>
      </dsp:nvSpPr>
      <dsp:spPr>
        <a:xfrm>
          <a:off x="3669235" y="1151256"/>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Be focussed (make time for the programme)</a:t>
          </a:r>
          <a:endParaRPr lang="en-US" sz="1100" kern="1200"/>
        </a:p>
      </dsp:txBody>
      <dsp:txXfrm>
        <a:off x="3669235" y="1151256"/>
        <a:ext cx="1379882" cy="551953"/>
      </dsp:txXfrm>
    </dsp:sp>
    <dsp:sp modelId="{E18C9A48-C3BA-48AB-BA24-0F5357EBCF51}">
      <dsp:nvSpPr>
        <dsp:cNvPr id="0" name=""/>
        <dsp:cNvSpPr/>
      </dsp:nvSpPr>
      <dsp:spPr>
        <a:xfrm>
          <a:off x="5670065" y="305225"/>
          <a:ext cx="620947" cy="6209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4079F-15D9-413C-A30A-D08381BE4DAF}">
      <dsp:nvSpPr>
        <dsp:cNvPr id="0" name=""/>
        <dsp:cNvSpPr/>
      </dsp:nvSpPr>
      <dsp:spPr>
        <a:xfrm>
          <a:off x="5290597" y="1151256"/>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Be prepared</a:t>
          </a:r>
          <a:endParaRPr lang="en-US" sz="1100" kern="1200"/>
        </a:p>
      </dsp:txBody>
      <dsp:txXfrm>
        <a:off x="5290597" y="1151256"/>
        <a:ext cx="1379882" cy="551953"/>
      </dsp:txXfrm>
    </dsp:sp>
    <dsp:sp modelId="{EBB1494A-523A-4694-9135-E55B2203C048}">
      <dsp:nvSpPr>
        <dsp:cNvPr id="0" name=""/>
        <dsp:cNvSpPr/>
      </dsp:nvSpPr>
      <dsp:spPr>
        <a:xfrm>
          <a:off x="2427340" y="2048179"/>
          <a:ext cx="620947" cy="6209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24BF7E-6B1A-4C8B-8B44-DC03198B1B07}">
      <dsp:nvSpPr>
        <dsp:cNvPr id="0" name=""/>
        <dsp:cNvSpPr/>
      </dsp:nvSpPr>
      <dsp:spPr>
        <a:xfrm>
          <a:off x="2047872" y="2894210"/>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Take care of oneself and the others</a:t>
          </a:r>
          <a:endParaRPr lang="en-US" sz="1100" kern="1200"/>
        </a:p>
      </dsp:txBody>
      <dsp:txXfrm>
        <a:off x="2047872" y="2894210"/>
        <a:ext cx="1379882" cy="551953"/>
      </dsp:txXfrm>
    </dsp:sp>
    <dsp:sp modelId="{90AB6453-4F4B-4DBF-961B-E945630B68CB}">
      <dsp:nvSpPr>
        <dsp:cNvPr id="0" name=""/>
        <dsp:cNvSpPr/>
      </dsp:nvSpPr>
      <dsp:spPr>
        <a:xfrm>
          <a:off x="4048703" y="2048179"/>
          <a:ext cx="620947" cy="62094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E73A3D-D90F-49CE-A08B-9904509A0E32}">
      <dsp:nvSpPr>
        <dsp:cNvPr id="0" name=""/>
        <dsp:cNvSpPr/>
      </dsp:nvSpPr>
      <dsp:spPr>
        <a:xfrm>
          <a:off x="3669235" y="2894210"/>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GB" sz="1100" kern="1200"/>
            <a:t>Confidentiality: what happens in the training, stays in the training</a:t>
          </a:r>
          <a:endParaRPr lang="en-US" sz="1100" kern="1200"/>
        </a:p>
      </dsp:txBody>
      <dsp:txXfrm>
        <a:off x="3669235" y="2894210"/>
        <a:ext cx="1379882" cy="5519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FD2E3-C9C0-4FB1-89FC-A3319E4A65A7}">
      <dsp:nvSpPr>
        <dsp:cNvPr id="0" name=""/>
        <dsp:cNvSpPr/>
      </dsp:nvSpPr>
      <dsp:spPr>
        <a:xfrm>
          <a:off x="0" y="284789"/>
          <a:ext cx="78867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FAABD7-8D2D-481B-BF29-8820D7CBC6FE}">
      <dsp:nvSpPr>
        <dsp:cNvPr id="0" name=""/>
        <dsp:cNvSpPr/>
      </dsp:nvSpPr>
      <dsp:spPr>
        <a:xfrm>
          <a:off x="394335" y="63389"/>
          <a:ext cx="552069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GB" sz="1500" kern="1200"/>
            <a:t>Pertain to behaviour</a:t>
          </a:r>
          <a:endParaRPr lang="en-US" sz="1500" kern="1200"/>
        </a:p>
      </dsp:txBody>
      <dsp:txXfrm>
        <a:off x="415951" y="85005"/>
        <a:ext cx="5477458" cy="399568"/>
      </dsp:txXfrm>
    </dsp:sp>
    <dsp:sp modelId="{E4B054D0-BA27-4AC7-B890-B8386D1026AA}">
      <dsp:nvSpPr>
        <dsp:cNvPr id="0" name=""/>
        <dsp:cNvSpPr/>
      </dsp:nvSpPr>
      <dsp:spPr>
        <a:xfrm>
          <a:off x="0" y="965189"/>
          <a:ext cx="78867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CA0ACA-CC83-4C29-B715-DF80FEF0C845}">
      <dsp:nvSpPr>
        <dsp:cNvPr id="0" name=""/>
        <dsp:cNvSpPr/>
      </dsp:nvSpPr>
      <dsp:spPr>
        <a:xfrm>
          <a:off x="394335" y="743789"/>
          <a:ext cx="552069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GB" sz="1500" kern="1200"/>
            <a:t>Situation specific</a:t>
          </a:r>
          <a:endParaRPr lang="en-US" sz="1500" kern="1200"/>
        </a:p>
      </dsp:txBody>
      <dsp:txXfrm>
        <a:off x="415951" y="765405"/>
        <a:ext cx="5477458" cy="399568"/>
      </dsp:txXfrm>
    </dsp:sp>
    <dsp:sp modelId="{C43A85A4-12C4-46C1-A229-34B2537B8ED7}">
      <dsp:nvSpPr>
        <dsp:cNvPr id="0" name=""/>
        <dsp:cNvSpPr/>
      </dsp:nvSpPr>
      <dsp:spPr>
        <a:xfrm>
          <a:off x="0" y="1645589"/>
          <a:ext cx="7886700"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ECB16D-823E-4DD9-BAB9-6A22AFEF1E60}">
      <dsp:nvSpPr>
        <dsp:cNvPr id="0" name=""/>
        <dsp:cNvSpPr/>
      </dsp:nvSpPr>
      <dsp:spPr>
        <a:xfrm>
          <a:off x="394335" y="1424189"/>
          <a:ext cx="552069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GB" sz="1500" kern="1200"/>
            <a:t>Vary across nations, regions, groups</a:t>
          </a:r>
          <a:endParaRPr lang="en-US" sz="1500" kern="1200"/>
        </a:p>
      </dsp:txBody>
      <dsp:txXfrm>
        <a:off x="415951" y="1445805"/>
        <a:ext cx="5477458" cy="399568"/>
      </dsp:txXfrm>
    </dsp:sp>
    <dsp:sp modelId="{C3DF4F1C-F8D2-430C-B91C-BAF5BF0B4BAD}">
      <dsp:nvSpPr>
        <dsp:cNvPr id="0" name=""/>
        <dsp:cNvSpPr/>
      </dsp:nvSpPr>
      <dsp:spPr>
        <a:xfrm>
          <a:off x="0" y="2325989"/>
          <a:ext cx="7886700" cy="8741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12420" rIns="612096"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a:t>Infringement is noticed </a:t>
          </a:r>
          <a:endParaRPr lang="en-US" sz="1500" kern="1200"/>
        </a:p>
        <a:p>
          <a:pPr marL="114300" lvl="1" indent="-114300" algn="l" defTabSz="666750">
            <a:lnSpc>
              <a:spcPct val="90000"/>
            </a:lnSpc>
            <a:spcBef>
              <a:spcPct val="0"/>
            </a:spcBef>
            <a:spcAft>
              <a:spcPct val="15000"/>
            </a:spcAft>
            <a:buChar char="•"/>
          </a:pPr>
          <a:r>
            <a:rPr lang="en-GB" sz="1500" kern="1200"/>
            <a:t>Infringement results in surprise embarrassment, sanctions</a:t>
          </a:r>
          <a:endParaRPr lang="en-US" sz="1500" kern="1200"/>
        </a:p>
      </dsp:txBody>
      <dsp:txXfrm>
        <a:off x="0" y="2325989"/>
        <a:ext cx="7886700" cy="874125"/>
      </dsp:txXfrm>
    </dsp:sp>
    <dsp:sp modelId="{4E78850F-AF22-41EC-9581-84495DEC2CBF}">
      <dsp:nvSpPr>
        <dsp:cNvPr id="0" name=""/>
        <dsp:cNvSpPr/>
      </dsp:nvSpPr>
      <dsp:spPr>
        <a:xfrm>
          <a:off x="394335" y="2104589"/>
          <a:ext cx="552069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66750">
            <a:lnSpc>
              <a:spcPct val="90000"/>
            </a:lnSpc>
            <a:spcBef>
              <a:spcPct val="0"/>
            </a:spcBef>
            <a:spcAft>
              <a:spcPct val="35000"/>
            </a:spcAft>
            <a:buNone/>
          </a:pPr>
          <a:r>
            <a:rPr lang="en-GB" sz="1500" kern="1200"/>
            <a:t>Have an obligatory character</a:t>
          </a:r>
          <a:endParaRPr lang="en-US" sz="1500" kern="1200"/>
        </a:p>
      </dsp:txBody>
      <dsp:txXfrm>
        <a:off x="415951" y="2126205"/>
        <a:ext cx="5477458" cy="3995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357E6-5A6F-4C5D-938B-2F1CA26BAFF0}">
      <dsp:nvSpPr>
        <dsp:cNvPr id="0" name=""/>
        <dsp:cNvSpPr/>
      </dsp:nvSpPr>
      <dsp:spPr>
        <a:xfrm>
          <a:off x="0" y="0"/>
          <a:ext cx="5370195" cy="899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nl-NL" sz="1300" kern="1200"/>
            <a:t>Figure out for yourself to what degree do you feel in sync with your own cultural background? Where does it align, where does it differ? What is the effect of that in your (working) life?</a:t>
          </a:r>
          <a:endParaRPr lang="en-US" sz="1300" kern="1200"/>
        </a:p>
      </dsp:txBody>
      <dsp:txXfrm>
        <a:off x="26345" y="26345"/>
        <a:ext cx="4323589" cy="846781"/>
      </dsp:txXfrm>
    </dsp:sp>
    <dsp:sp modelId="{6856944D-B305-416A-A8D9-552D852ED943}">
      <dsp:nvSpPr>
        <dsp:cNvPr id="0" name=""/>
        <dsp:cNvSpPr/>
      </dsp:nvSpPr>
      <dsp:spPr>
        <a:xfrm>
          <a:off x="472791" y="1067022"/>
          <a:ext cx="5370195" cy="899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nl-NL" sz="1300" kern="1200" dirty="0" err="1"/>
            <a:t>Try</a:t>
          </a:r>
          <a:r>
            <a:rPr lang="nl-NL" sz="1300" kern="1200" dirty="0"/>
            <a:t> </a:t>
          </a:r>
          <a:r>
            <a:rPr lang="nl-NL" sz="1300" kern="1200" dirty="0" err="1"/>
            <a:t>to</a:t>
          </a:r>
          <a:r>
            <a:rPr lang="nl-NL" sz="1300" kern="1200" dirty="0"/>
            <a:t> </a:t>
          </a:r>
          <a:r>
            <a:rPr lang="nl-NL" sz="1300" kern="1200" dirty="0" err="1"/>
            <a:t>relate</a:t>
          </a:r>
          <a:r>
            <a:rPr lang="nl-NL" sz="1300" kern="1200" dirty="0"/>
            <a:t> </a:t>
          </a:r>
          <a:r>
            <a:rPr lang="nl-NL" sz="1300" kern="1200" dirty="0" err="1"/>
            <a:t>the</a:t>
          </a:r>
          <a:r>
            <a:rPr lang="nl-NL" sz="1300" kern="1200" dirty="0"/>
            <a:t> </a:t>
          </a:r>
          <a:r>
            <a:rPr lang="nl-NL" sz="1300" kern="1200" dirty="0" err="1"/>
            <a:t>social</a:t>
          </a:r>
          <a:r>
            <a:rPr lang="nl-NL" sz="1300" kern="1200" dirty="0"/>
            <a:t> </a:t>
          </a:r>
          <a:r>
            <a:rPr lang="nl-NL" sz="1300" kern="1200" dirty="0" err="1"/>
            <a:t>styles</a:t>
          </a:r>
          <a:r>
            <a:rPr lang="nl-NL" sz="1300" kern="1200" dirty="0"/>
            <a:t> </a:t>
          </a:r>
          <a:r>
            <a:rPr lang="nl-NL" sz="1300" kern="1200" dirty="0" err="1"/>
            <a:t>to</a:t>
          </a:r>
          <a:r>
            <a:rPr lang="nl-NL" sz="1300" kern="1200" dirty="0"/>
            <a:t> </a:t>
          </a:r>
          <a:r>
            <a:rPr lang="nl-NL" sz="1300" kern="1200" dirty="0" err="1"/>
            <a:t>the</a:t>
          </a:r>
          <a:r>
            <a:rPr lang="nl-NL" sz="1300" kern="1200" dirty="0"/>
            <a:t> </a:t>
          </a:r>
          <a:r>
            <a:rPr lang="nl-NL" sz="1300" kern="1200" dirty="0" err="1"/>
            <a:t>cultural</a:t>
          </a:r>
          <a:r>
            <a:rPr lang="nl-NL" sz="1300" kern="1200" dirty="0"/>
            <a:t> </a:t>
          </a:r>
          <a:r>
            <a:rPr lang="nl-NL" sz="1300" kern="1200" dirty="0" err="1"/>
            <a:t>dimensions</a:t>
          </a:r>
          <a:r>
            <a:rPr lang="nl-NL" sz="1300" kern="1200" dirty="0"/>
            <a:t>. </a:t>
          </a:r>
          <a:endParaRPr lang="en-US" sz="1300" kern="1200" dirty="0"/>
        </a:p>
      </dsp:txBody>
      <dsp:txXfrm>
        <a:off x="499136" y="1093367"/>
        <a:ext cx="4283095" cy="846781"/>
      </dsp:txXfrm>
    </dsp:sp>
    <dsp:sp modelId="{BF4C2E34-870E-4744-9B4D-2A4511977D47}">
      <dsp:nvSpPr>
        <dsp:cNvPr id="0" name=""/>
        <dsp:cNvSpPr/>
      </dsp:nvSpPr>
      <dsp:spPr>
        <a:xfrm>
          <a:off x="892794" y="2126022"/>
          <a:ext cx="5370195" cy="899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nl-NL" sz="1300" kern="1200" dirty="0" err="1"/>
            <a:t>Where</a:t>
          </a:r>
          <a:r>
            <a:rPr lang="nl-NL" sz="1300" kern="1200" dirty="0"/>
            <a:t> do </a:t>
          </a:r>
          <a:r>
            <a:rPr lang="nl-NL" sz="1300" kern="1200" dirty="0" err="1"/>
            <a:t>you</a:t>
          </a:r>
          <a:r>
            <a:rPr lang="nl-NL" sz="1300" kern="1200" dirty="0"/>
            <a:t> </a:t>
          </a:r>
          <a:r>
            <a:rPr lang="nl-NL" sz="1300" kern="1200" dirty="0" err="1"/>
            <a:t>see</a:t>
          </a:r>
          <a:r>
            <a:rPr lang="nl-NL" sz="1300" kern="1200" dirty="0"/>
            <a:t> </a:t>
          </a:r>
          <a:r>
            <a:rPr lang="nl-NL" sz="1300" kern="1200" dirty="0" err="1"/>
            <a:t>characteristics</a:t>
          </a:r>
          <a:r>
            <a:rPr lang="nl-NL" sz="1300" kern="1200" dirty="0"/>
            <a:t> of Driver, </a:t>
          </a:r>
          <a:r>
            <a:rPr lang="nl-NL" sz="1300" kern="1200" dirty="0" err="1"/>
            <a:t>Expressive</a:t>
          </a:r>
          <a:r>
            <a:rPr lang="nl-NL" sz="1300" kern="1200" dirty="0"/>
            <a:t>, </a:t>
          </a:r>
          <a:r>
            <a:rPr lang="nl-NL" sz="1300" kern="1200" dirty="0" err="1"/>
            <a:t>Aimiable</a:t>
          </a:r>
          <a:r>
            <a:rPr lang="nl-NL" sz="1300" kern="1200" dirty="0"/>
            <a:t> </a:t>
          </a:r>
          <a:r>
            <a:rPr lang="nl-NL" sz="1300" kern="1200" dirty="0" err="1"/>
            <a:t>and</a:t>
          </a:r>
          <a:r>
            <a:rPr lang="nl-NL" sz="1300" kern="1200" dirty="0"/>
            <a:t> </a:t>
          </a:r>
          <a:r>
            <a:rPr lang="nl-NL" sz="1300" kern="1200" dirty="0" err="1"/>
            <a:t>Analytic</a:t>
          </a:r>
          <a:r>
            <a:rPr lang="nl-NL" sz="1300" kern="1200" dirty="0"/>
            <a:t> –</a:t>
          </a:r>
          <a:r>
            <a:rPr lang="nl-NL" sz="1300" kern="1200" dirty="0" err="1"/>
            <a:t>styles</a:t>
          </a:r>
          <a:r>
            <a:rPr lang="nl-NL" sz="1300" kern="1200" dirty="0"/>
            <a:t> in </a:t>
          </a:r>
          <a:r>
            <a:rPr lang="nl-NL" sz="1300" kern="1200" dirty="0" err="1"/>
            <a:t>the</a:t>
          </a:r>
          <a:r>
            <a:rPr lang="nl-NL" sz="1300" kern="1200" dirty="0"/>
            <a:t> cultures?</a:t>
          </a:r>
          <a:endParaRPr lang="en-US" sz="1300" kern="1200" dirty="0"/>
        </a:p>
      </dsp:txBody>
      <dsp:txXfrm>
        <a:off x="919139" y="2152367"/>
        <a:ext cx="4289807" cy="846781"/>
      </dsp:txXfrm>
    </dsp:sp>
    <dsp:sp modelId="{3D816E5A-65EF-453B-A021-973B99DD45B4}">
      <dsp:nvSpPr>
        <dsp:cNvPr id="0" name=""/>
        <dsp:cNvSpPr/>
      </dsp:nvSpPr>
      <dsp:spPr>
        <a:xfrm>
          <a:off x="1342548" y="3189033"/>
          <a:ext cx="5370195" cy="899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nl-NL" sz="1300" kern="1200"/>
            <a:t> </a:t>
          </a:r>
          <a:r>
            <a:rPr lang="nl-NL" sz="1300" kern="1200" dirty="0"/>
            <a:t>Name </a:t>
          </a:r>
          <a:r>
            <a:rPr lang="nl-NL" sz="1300" kern="1200" dirty="0" err="1"/>
            <a:t>one</a:t>
          </a:r>
          <a:r>
            <a:rPr lang="nl-NL" sz="1300" kern="1200" dirty="0"/>
            <a:t> country per </a:t>
          </a:r>
          <a:r>
            <a:rPr lang="nl-NL" sz="1300" kern="1200" dirty="0" err="1"/>
            <a:t>style</a:t>
          </a:r>
          <a:r>
            <a:rPr lang="nl-NL" sz="1300" kern="1200" dirty="0"/>
            <a:t> </a:t>
          </a:r>
          <a:r>
            <a:rPr lang="nl-NL" sz="1300" kern="1200" dirty="0" err="1"/>
            <a:t>that</a:t>
          </a:r>
          <a:r>
            <a:rPr lang="nl-NL" sz="1300" kern="1200" dirty="0"/>
            <a:t> </a:t>
          </a:r>
          <a:r>
            <a:rPr lang="nl-NL" sz="1300" kern="1200" dirty="0" err="1"/>
            <a:t>you</a:t>
          </a:r>
          <a:r>
            <a:rPr lang="nl-NL" sz="1300" kern="1200" dirty="0"/>
            <a:t> </a:t>
          </a:r>
          <a:r>
            <a:rPr lang="nl-NL" sz="1300" kern="1200" dirty="0" err="1"/>
            <a:t>find</a:t>
          </a:r>
          <a:r>
            <a:rPr lang="nl-NL" sz="1300" kern="1200" dirty="0"/>
            <a:t> </a:t>
          </a:r>
          <a:r>
            <a:rPr lang="nl-NL" sz="1300" kern="1200" dirty="0" err="1"/>
            <a:t>very</a:t>
          </a:r>
          <a:r>
            <a:rPr lang="nl-NL" sz="1300" kern="1200" dirty="0"/>
            <a:t> fitting </a:t>
          </a:r>
          <a:r>
            <a:rPr lang="nl-NL" sz="1300" kern="1200" dirty="0" err="1"/>
            <a:t>and</a:t>
          </a:r>
          <a:r>
            <a:rPr lang="nl-NL" sz="1300" kern="1200" dirty="0"/>
            <a:t> </a:t>
          </a:r>
          <a:r>
            <a:rPr lang="nl-NL" sz="1300" kern="1200" dirty="0" err="1"/>
            <a:t>explain</a:t>
          </a:r>
          <a:r>
            <a:rPr lang="nl-NL" sz="1300" kern="1200" dirty="0"/>
            <a:t> </a:t>
          </a:r>
          <a:r>
            <a:rPr lang="nl-NL" sz="1300" kern="1200" dirty="0" err="1"/>
            <a:t>why</a:t>
          </a:r>
          <a:r>
            <a:rPr lang="nl-NL" sz="1300" kern="1200" dirty="0"/>
            <a:t>.</a:t>
          </a:r>
          <a:endParaRPr lang="en-US" sz="1300" kern="1200" dirty="0"/>
        </a:p>
      </dsp:txBody>
      <dsp:txXfrm>
        <a:off x="1368893" y="3215378"/>
        <a:ext cx="4283095" cy="846781"/>
      </dsp:txXfrm>
    </dsp:sp>
    <dsp:sp modelId="{3EC9A660-44F9-4407-8CA9-F5D670EEC645}">
      <dsp:nvSpPr>
        <dsp:cNvPr id="0" name=""/>
        <dsp:cNvSpPr/>
      </dsp:nvSpPr>
      <dsp:spPr>
        <a:xfrm>
          <a:off x="4785538" y="688913"/>
          <a:ext cx="584656" cy="58465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917086" y="688913"/>
        <a:ext cx="321560" cy="439954"/>
      </dsp:txXfrm>
    </dsp:sp>
    <dsp:sp modelId="{72D6C76E-AF24-4E42-A4A1-A9A67B3BDA8A}">
      <dsp:nvSpPr>
        <dsp:cNvPr id="0" name=""/>
        <dsp:cNvSpPr/>
      </dsp:nvSpPr>
      <dsp:spPr>
        <a:xfrm>
          <a:off x="5235292" y="1751924"/>
          <a:ext cx="584656" cy="58465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366840" y="1751924"/>
        <a:ext cx="321560" cy="439954"/>
      </dsp:txXfrm>
    </dsp:sp>
    <dsp:sp modelId="{959A361B-0AE9-4A71-8CC1-954FB2CAE1FF}">
      <dsp:nvSpPr>
        <dsp:cNvPr id="0" name=""/>
        <dsp:cNvSpPr/>
      </dsp:nvSpPr>
      <dsp:spPr>
        <a:xfrm>
          <a:off x="5678333" y="2814935"/>
          <a:ext cx="584656" cy="58465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809881" y="2814935"/>
        <a:ext cx="321560" cy="4399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B2ADA-4FD1-45D6-9353-00BE0450739E}">
      <dsp:nvSpPr>
        <dsp:cNvPr id="0" name=""/>
        <dsp:cNvSpPr/>
      </dsp:nvSpPr>
      <dsp:spPr>
        <a:xfrm>
          <a:off x="0" y="0"/>
          <a:ext cx="6703695"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100000"/>
            </a:lnSpc>
            <a:spcBef>
              <a:spcPct val="0"/>
            </a:spcBef>
            <a:spcAft>
              <a:spcPct val="35000"/>
            </a:spcAft>
            <a:buNone/>
          </a:pPr>
          <a:r>
            <a:rPr lang="en-GB" sz="3100" kern="1200"/>
            <a:t>What is Personal Leadership?</a:t>
          </a:r>
          <a:endParaRPr lang="en-US" sz="3100" kern="1200"/>
        </a:p>
      </dsp:txBody>
      <dsp:txXfrm>
        <a:off x="38234" y="38234"/>
        <a:ext cx="5295064" cy="1228933"/>
      </dsp:txXfrm>
    </dsp:sp>
    <dsp:sp modelId="{6E94CFA5-43D8-4504-A312-743C7B1B9F66}">
      <dsp:nvSpPr>
        <dsp:cNvPr id="0" name=""/>
        <dsp:cNvSpPr/>
      </dsp:nvSpPr>
      <dsp:spPr>
        <a:xfrm>
          <a:off x="591502" y="1522968"/>
          <a:ext cx="6703695"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100000"/>
            </a:lnSpc>
            <a:spcBef>
              <a:spcPct val="0"/>
            </a:spcBef>
            <a:spcAft>
              <a:spcPct val="35000"/>
            </a:spcAft>
            <a:buNone/>
          </a:pPr>
          <a:r>
            <a:rPr lang="en-GB" sz="3100" kern="1200"/>
            <a:t>What is Personal Leadership for you?</a:t>
          </a:r>
          <a:endParaRPr lang="en-US" sz="3100" kern="1200"/>
        </a:p>
      </dsp:txBody>
      <dsp:txXfrm>
        <a:off x="629736" y="1561202"/>
        <a:ext cx="5187213" cy="1228933"/>
      </dsp:txXfrm>
    </dsp:sp>
    <dsp:sp modelId="{ADC7DC70-212A-4DA9-9E15-DE607751810E}">
      <dsp:nvSpPr>
        <dsp:cNvPr id="0" name=""/>
        <dsp:cNvSpPr/>
      </dsp:nvSpPr>
      <dsp:spPr>
        <a:xfrm>
          <a:off x="1183004" y="3045936"/>
          <a:ext cx="6703695"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100000"/>
            </a:lnSpc>
            <a:spcBef>
              <a:spcPct val="0"/>
            </a:spcBef>
            <a:spcAft>
              <a:spcPct val="35000"/>
            </a:spcAft>
            <a:buNone/>
          </a:pPr>
          <a:r>
            <a:rPr lang="en-GB" sz="3100" kern="1200"/>
            <a:t>Why is it important?</a:t>
          </a:r>
          <a:endParaRPr lang="en-US" sz="3100" kern="1200"/>
        </a:p>
      </dsp:txBody>
      <dsp:txXfrm>
        <a:off x="1221238" y="3084170"/>
        <a:ext cx="5187213" cy="1228933"/>
      </dsp:txXfrm>
    </dsp:sp>
    <dsp:sp modelId="{DC730723-449E-41AC-A13B-4E445FA2C458}">
      <dsp:nvSpPr>
        <dsp:cNvPr id="0" name=""/>
        <dsp:cNvSpPr/>
      </dsp:nvSpPr>
      <dsp:spPr>
        <a:xfrm>
          <a:off x="5855184" y="989929"/>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046099" y="989929"/>
        <a:ext cx="466680" cy="638504"/>
      </dsp:txXfrm>
    </dsp:sp>
    <dsp:sp modelId="{CF71023C-DAAC-44A5-A7D2-13D764E655D6}">
      <dsp:nvSpPr>
        <dsp:cNvPr id="0" name=""/>
        <dsp:cNvSpPr/>
      </dsp:nvSpPr>
      <dsp:spPr>
        <a:xfrm>
          <a:off x="6446686" y="2504195"/>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637601" y="2504195"/>
        <a:ext cx="466680" cy="638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3CE7C-8973-4685-941D-62F66D36C8A7}">
      <dsp:nvSpPr>
        <dsp:cNvPr id="0" name=""/>
        <dsp:cNvSpPr/>
      </dsp:nvSpPr>
      <dsp:spPr>
        <a:xfrm>
          <a:off x="0" y="231228"/>
          <a:ext cx="1394257" cy="8365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Understanding oneself and each other through our life stories.</a:t>
          </a:r>
          <a:endParaRPr lang="en-US" sz="1000" kern="1200"/>
        </a:p>
      </dsp:txBody>
      <dsp:txXfrm>
        <a:off x="0" y="231228"/>
        <a:ext cx="1394257" cy="836554"/>
      </dsp:txXfrm>
    </dsp:sp>
    <dsp:sp modelId="{2CC0DD6E-1588-43BC-AD50-2FE473B67267}">
      <dsp:nvSpPr>
        <dsp:cNvPr id="0" name=""/>
        <dsp:cNvSpPr/>
      </dsp:nvSpPr>
      <dsp:spPr>
        <a:xfrm>
          <a:off x="1533682" y="231228"/>
          <a:ext cx="1394257" cy="8365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What kind of a child were you?</a:t>
          </a:r>
          <a:endParaRPr lang="en-US" sz="1000" kern="1200"/>
        </a:p>
      </dsp:txBody>
      <dsp:txXfrm>
        <a:off x="1533682" y="231228"/>
        <a:ext cx="1394257" cy="836554"/>
      </dsp:txXfrm>
    </dsp:sp>
    <dsp:sp modelId="{ACAEB3C5-BDE0-4342-A940-1F89169D8470}">
      <dsp:nvSpPr>
        <dsp:cNvPr id="0" name=""/>
        <dsp:cNvSpPr/>
      </dsp:nvSpPr>
      <dsp:spPr>
        <a:xfrm>
          <a:off x="3067365" y="231228"/>
          <a:ext cx="1394257" cy="8365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How would you describe yourself back then, or how would your parents describe you?</a:t>
          </a:r>
          <a:endParaRPr lang="en-US" sz="1000" kern="1200"/>
        </a:p>
      </dsp:txBody>
      <dsp:txXfrm>
        <a:off x="3067365" y="231228"/>
        <a:ext cx="1394257" cy="836554"/>
      </dsp:txXfrm>
    </dsp:sp>
    <dsp:sp modelId="{55F99F89-86AF-41DD-94F6-1BAD90F80D4C}">
      <dsp:nvSpPr>
        <dsp:cNvPr id="0" name=""/>
        <dsp:cNvSpPr/>
      </dsp:nvSpPr>
      <dsp:spPr>
        <a:xfrm>
          <a:off x="0" y="1207208"/>
          <a:ext cx="1394257" cy="8365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What was your position in the family? What kind of a roles did they have in your life, and you in theirs?</a:t>
          </a:r>
          <a:endParaRPr lang="en-US" sz="1000" kern="1200"/>
        </a:p>
      </dsp:txBody>
      <dsp:txXfrm>
        <a:off x="0" y="1207208"/>
        <a:ext cx="1394257" cy="836554"/>
      </dsp:txXfrm>
    </dsp:sp>
    <dsp:sp modelId="{10031DC6-CC12-40AD-BED3-C8DE99FB738A}">
      <dsp:nvSpPr>
        <dsp:cNvPr id="0" name=""/>
        <dsp:cNvSpPr/>
      </dsp:nvSpPr>
      <dsp:spPr>
        <a:xfrm>
          <a:off x="1533682" y="1207208"/>
          <a:ext cx="1394257" cy="8365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What did you enjoy to do when you were a child, what were you good at doing?</a:t>
          </a:r>
          <a:endParaRPr lang="en-US" sz="1000" kern="1200"/>
        </a:p>
      </dsp:txBody>
      <dsp:txXfrm>
        <a:off x="1533682" y="1207208"/>
        <a:ext cx="1394257" cy="836554"/>
      </dsp:txXfrm>
    </dsp:sp>
    <dsp:sp modelId="{B9D643B1-0B4A-4FB4-8E5B-116B041684EF}">
      <dsp:nvSpPr>
        <dsp:cNvPr id="0" name=""/>
        <dsp:cNvSpPr/>
      </dsp:nvSpPr>
      <dsp:spPr>
        <a:xfrm>
          <a:off x="3067365" y="1207208"/>
          <a:ext cx="1394257" cy="8365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What was important for you when you were a child?</a:t>
          </a:r>
          <a:endParaRPr lang="en-US" sz="1000" kern="1200"/>
        </a:p>
      </dsp:txBody>
      <dsp:txXfrm>
        <a:off x="3067365" y="1207208"/>
        <a:ext cx="1394257" cy="836554"/>
      </dsp:txXfrm>
    </dsp:sp>
    <dsp:sp modelId="{95A75E94-D1E6-4667-94C0-4CDD19A2223D}">
      <dsp:nvSpPr>
        <dsp:cNvPr id="0" name=""/>
        <dsp:cNvSpPr/>
      </dsp:nvSpPr>
      <dsp:spPr>
        <a:xfrm>
          <a:off x="766841" y="2183188"/>
          <a:ext cx="1394257" cy="8365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And these questions as a teenager?</a:t>
          </a:r>
          <a:endParaRPr lang="en-US" sz="1000" kern="1200"/>
        </a:p>
      </dsp:txBody>
      <dsp:txXfrm>
        <a:off x="766841" y="2183188"/>
        <a:ext cx="1394257" cy="836554"/>
      </dsp:txXfrm>
    </dsp:sp>
    <dsp:sp modelId="{91C38476-38B1-49FA-B4BC-2FF44BE9079F}">
      <dsp:nvSpPr>
        <dsp:cNvPr id="0" name=""/>
        <dsp:cNvSpPr/>
      </dsp:nvSpPr>
      <dsp:spPr>
        <a:xfrm>
          <a:off x="2300524" y="2183188"/>
          <a:ext cx="1394257" cy="8365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And as an adult?</a:t>
          </a:r>
          <a:endParaRPr lang="en-US" sz="1000" kern="1200"/>
        </a:p>
      </dsp:txBody>
      <dsp:txXfrm>
        <a:off x="2300524" y="2183188"/>
        <a:ext cx="1394257" cy="8365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32111-BF2D-9047-BE3D-383385536F68}">
      <dsp:nvSpPr>
        <dsp:cNvPr id="0" name=""/>
        <dsp:cNvSpPr/>
      </dsp:nvSpPr>
      <dsp:spPr>
        <a:xfrm>
          <a:off x="1647381" y="0"/>
          <a:ext cx="4591937" cy="459193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9FE6FD3-284C-9D46-92AF-FD0616A1E1C4}">
      <dsp:nvSpPr>
        <dsp:cNvPr id="0" name=""/>
        <dsp:cNvSpPr/>
      </dsp:nvSpPr>
      <dsp:spPr>
        <a:xfrm>
          <a:off x="2083615" y="436234"/>
          <a:ext cx="1790855" cy="179085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Focus on content </a:t>
          </a:r>
          <a:r>
            <a:rPr lang="nl-NL" sz="1100" kern="1200" dirty="0" err="1"/>
            <a:t>not</a:t>
          </a:r>
          <a:r>
            <a:rPr lang="nl-NL" sz="1100" kern="1200" dirty="0"/>
            <a:t> on </a:t>
          </a:r>
          <a:r>
            <a:rPr lang="nl-NL" sz="1100" kern="1200" dirty="0" err="1"/>
            <a:t>emotions</a:t>
          </a:r>
          <a:endParaRPr lang="nl-NL" sz="1100" kern="1200" dirty="0"/>
        </a:p>
        <a:p>
          <a:pPr marL="0" lvl="0" indent="0" algn="ctr" defTabSz="488950">
            <a:lnSpc>
              <a:spcPct val="90000"/>
            </a:lnSpc>
            <a:spcBef>
              <a:spcPct val="0"/>
            </a:spcBef>
            <a:spcAft>
              <a:spcPct val="35000"/>
            </a:spcAft>
            <a:buNone/>
          </a:pPr>
          <a:r>
            <a:rPr lang="nl-NL" sz="1100" kern="1200" dirty="0"/>
            <a:t>Talk </a:t>
          </a:r>
          <a:r>
            <a:rPr lang="nl-NL" sz="1100" kern="1200" dirty="0" err="1"/>
            <a:t>less</a:t>
          </a:r>
          <a:r>
            <a:rPr lang="nl-NL" sz="1100" kern="1200" dirty="0"/>
            <a:t>, listen more</a:t>
          </a:r>
        </a:p>
        <a:p>
          <a:pPr marL="0" lvl="0" indent="0" algn="ctr" defTabSz="488950">
            <a:lnSpc>
              <a:spcPct val="90000"/>
            </a:lnSpc>
            <a:spcBef>
              <a:spcPct val="0"/>
            </a:spcBef>
            <a:spcAft>
              <a:spcPct val="35000"/>
            </a:spcAft>
            <a:buNone/>
          </a:pPr>
          <a:r>
            <a:rPr lang="nl-NL" sz="1100" kern="1200" dirty="0" err="1"/>
            <a:t>Restrain</a:t>
          </a:r>
          <a:r>
            <a:rPr lang="nl-NL" sz="1100" kern="1200" dirty="0"/>
            <a:t> </a:t>
          </a:r>
          <a:r>
            <a:rPr lang="nl-NL" sz="1100" kern="1200" dirty="0" err="1"/>
            <a:t>enthusiasm</a:t>
          </a:r>
          <a:endParaRPr lang="nl-NL" sz="1100" kern="1200" dirty="0"/>
        </a:p>
        <a:p>
          <a:pPr marL="0" lvl="0" indent="0" algn="ctr" defTabSz="488950">
            <a:lnSpc>
              <a:spcPct val="90000"/>
            </a:lnSpc>
            <a:spcBef>
              <a:spcPct val="0"/>
            </a:spcBef>
            <a:spcAft>
              <a:spcPct val="35000"/>
            </a:spcAft>
            <a:buNone/>
          </a:pPr>
          <a:r>
            <a:rPr lang="nl-NL" sz="1100" kern="1200" dirty="0"/>
            <a:t>Make </a:t>
          </a:r>
          <a:r>
            <a:rPr lang="nl-NL" sz="1100" kern="1200" dirty="0" err="1"/>
            <a:t>decisions</a:t>
          </a:r>
          <a:r>
            <a:rPr lang="nl-NL" sz="1100" kern="1200" dirty="0"/>
            <a:t> </a:t>
          </a:r>
          <a:r>
            <a:rPr lang="nl-NL" sz="1100" kern="1200" dirty="0" err="1"/>
            <a:t>based</a:t>
          </a:r>
          <a:r>
            <a:rPr lang="nl-NL" sz="1100" kern="1200" dirty="0"/>
            <a:t> on </a:t>
          </a:r>
          <a:r>
            <a:rPr lang="nl-NL" sz="1100" kern="1200" dirty="0" err="1"/>
            <a:t>facts</a:t>
          </a:r>
          <a:r>
            <a:rPr lang="nl-NL" sz="1100" kern="1200" dirty="0"/>
            <a:t> </a:t>
          </a:r>
          <a:r>
            <a:rPr lang="nl-NL" sz="1100" kern="1200" dirty="0" err="1"/>
            <a:t>not</a:t>
          </a:r>
          <a:r>
            <a:rPr lang="nl-NL" sz="1100" kern="1200" dirty="0"/>
            <a:t> a '</a:t>
          </a:r>
          <a:r>
            <a:rPr lang="nl-NL" sz="1100" kern="1200" dirty="0" err="1"/>
            <a:t>hunch</a:t>
          </a:r>
          <a:r>
            <a:rPr lang="nl-NL" sz="1100" kern="1200" dirty="0"/>
            <a:t>'</a:t>
          </a:r>
        </a:p>
        <a:p>
          <a:pPr marL="0" lvl="0" indent="0" algn="ctr" defTabSz="488950">
            <a:lnSpc>
              <a:spcPct val="90000"/>
            </a:lnSpc>
            <a:spcBef>
              <a:spcPct val="0"/>
            </a:spcBef>
            <a:spcAft>
              <a:spcPct val="35000"/>
            </a:spcAft>
            <a:buNone/>
          </a:pPr>
          <a:r>
            <a:rPr lang="nl-NL" sz="1100" kern="1200" dirty="0"/>
            <a:t>Stop </a:t>
          </a:r>
          <a:r>
            <a:rPr lang="nl-NL" sz="1100" kern="1200" dirty="0" err="1"/>
            <a:t>and</a:t>
          </a:r>
          <a:r>
            <a:rPr lang="nl-NL" sz="1100" kern="1200" dirty="0"/>
            <a:t> </a:t>
          </a:r>
          <a:r>
            <a:rPr lang="nl-NL" sz="1100" kern="1200" dirty="0" err="1"/>
            <a:t>think</a:t>
          </a:r>
          <a:endParaRPr lang="nl-NL" sz="1100" kern="1200" dirty="0"/>
        </a:p>
      </dsp:txBody>
      <dsp:txXfrm>
        <a:off x="2171037" y="523656"/>
        <a:ext cx="1616011" cy="1616011"/>
      </dsp:txXfrm>
    </dsp:sp>
    <dsp:sp modelId="{B0C63991-F9A3-604F-A16B-5F6545A2D882}">
      <dsp:nvSpPr>
        <dsp:cNvPr id="0" name=""/>
        <dsp:cNvSpPr/>
      </dsp:nvSpPr>
      <dsp:spPr>
        <a:xfrm>
          <a:off x="4012229" y="436234"/>
          <a:ext cx="1790855" cy="179085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a:t>Get </a:t>
          </a:r>
          <a:r>
            <a:rPr lang="nl-NL" sz="1100" kern="1200" dirty="0" err="1"/>
            <a:t>to</a:t>
          </a:r>
          <a:r>
            <a:rPr lang="nl-NL" sz="1100" kern="1200" dirty="0"/>
            <a:t> </a:t>
          </a:r>
          <a:r>
            <a:rPr lang="nl-NL" sz="1100" kern="1200" dirty="0" err="1"/>
            <a:t>the</a:t>
          </a:r>
          <a:r>
            <a:rPr lang="nl-NL" sz="1100" kern="1200" dirty="0"/>
            <a:t> point</a:t>
          </a:r>
        </a:p>
        <a:p>
          <a:pPr marL="0" lvl="0" indent="0" algn="ctr" defTabSz="488950">
            <a:lnSpc>
              <a:spcPct val="90000"/>
            </a:lnSpc>
            <a:spcBef>
              <a:spcPct val="0"/>
            </a:spcBef>
            <a:spcAft>
              <a:spcPct val="35000"/>
            </a:spcAft>
            <a:buNone/>
          </a:pPr>
          <a:r>
            <a:rPr lang="nl-NL" sz="1100" kern="1200" dirty="0" err="1"/>
            <a:t>Don’t</a:t>
          </a:r>
          <a:r>
            <a:rPr lang="nl-NL" sz="1100" kern="1200" dirty="0"/>
            <a:t> </a:t>
          </a:r>
          <a:r>
            <a:rPr lang="nl-NL" sz="1100" kern="1200" dirty="0" err="1"/>
            <a:t>be</a:t>
          </a:r>
          <a:r>
            <a:rPr lang="nl-NL" sz="1100" kern="1200" dirty="0"/>
            <a:t> vague or </a:t>
          </a:r>
          <a:r>
            <a:rPr lang="nl-NL" sz="1100" kern="1200" dirty="0" err="1"/>
            <a:t>ambiguous</a:t>
          </a:r>
          <a:endParaRPr lang="nl-NL" sz="1100" kern="1200" dirty="0"/>
        </a:p>
        <a:p>
          <a:pPr marL="0" lvl="0" indent="0" algn="ctr" defTabSz="488950">
            <a:lnSpc>
              <a:spcPct val="90000"/>
            </a:lnSpc>
            <a:spcBef>
              <a:spcPct val="0"/>
            </a:spcBef>
            <a:spcAft>
              <a:spcPct val="35000"/>
            </a:spcAft>
            <a:buNone/>
          </a:pPr>
          <a:r>
            <a:rPr lang="nl-NL" sz="1100" kern="1200" dirty="0"/>
            <a:t>Be </a:t>
          </a:r>
          <a:r>
            <a:rPr lang="nl-NL" sz="1100" kern="1200" dirty="0" err="1"/>
            <a:t>willing</a:t>
          </a:r>
          <a:r>
            <a:rPr lang="nl-NL" sz="1100" kern="1200" dirty="0"/>
            <a:t> </a:t>
          </a:r>
          <a:r>
            <a:rPr lang="nl-NL" sz="1100" kern="1200" dirty="0" err="1"/>
            <a:t>to</a:t>
          </a:r>
          <a:r>
            <a:rPr lang="nl-NL" sz="1100" kern="1200" dirty="0"/>
            <a:t> </a:t>
          </a:r>
          <a:r>
            <a:rPr lang="nl-NL" sz="1100" kern="1200" dirty="0" err="1"/>
            <a:t>disagree</a:t>
          </a:r>
          <a:endParaRPr lang="nl-NL" sz="1100" kern="1200" dirty="0"/>
        </a:p>
        <a:p>
          <a:pPr marL="0" lvl="0" indent="0" algn="ctr" defTabSz="488950">
            <a:lnSpc>
              <a:spcPct val="90000"/>
            </a:lnSpc>
            <a:spcBef>
              <a:spcPct val="0"/>
            </a:spcBef>
            <a:spcAft>
              <a:spcPct val="35000"/>
            </a:spcAft>
            <a:buNone/>
          </a:pPr>
          <a:r>
            <a:rPr lang="nl-NL" sz="1100" kern="1200" dirty="0"/>
            <a:t>Take a stand</a:t>
          </a:r>
        </a:p>
        <a:p>
          <a:pPr marL="0" lvl="0" indent="0" algn="ctr" defTabSz="488950">
            <a:lnSpc>
              <a:spcPct val="90000"/>
            </a:lnSpc>
            <a:spcBef>
              <a:spcPct val="0"/>
            </a:spcBef>
            <a:spcAft>
              <a:spcPct val="35000"/>
            </a:spcAft>
            <a:buNone/>
          </a:pPr>
          <a:r>
            <a:rPr lang="nl-NL" sz="1100" kern="1200" dirty="0" err="1"/>
            <a:t>Initiate</a:t>
          </a:r>
          <a:r>
            <a:rPr lang="nl-NL" sz="1100" kern="1200" dirty="0"/>
            <a:t> </a:t>
          </a:r>
          <a:r>
            <a:rPr lang="nl-NL" sz="1100" kern="1200" dirty="0" err="1"/>
            <a:t>conversation</a:t>
          </a:r>
          <a:endParaRPr lang="nl-NL" sz="1100" kern="1200" dirty="0"/>
        </a:p>
      </dsp:txBody>
      <dsp:txXfrm>
        <a:off x="4099651" y="523656"/>
        <a:ext cx="1616011" cy="1616011"/>
      </dsp:txXfrm>
    </dsp:sp>
    <dsp:sp modelId="{69AFEDFA-6A00-D74E-A582-877EB3369F18}">
      <dsp:nvSpPr>
        <dsp:cNvPr id="0" name=""/>
        <dsp:cNvSpPr/>
      </dsp:nvSpPr>
      <dsp:spPr>
        <a:xfrm>
          <a:off x="2083615" y="2364847"/>
          <a:ext cx="1790855" cy="179085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err="1"/>
            <a:t>Ask</a:t>
          </a:r>
          <a:r>
            <a:rPr lang="nl-NL" sz="1100" kern="1200" dirty="0"/>
            <a:t> </a:t>
          </a:r>
          <a:r>
            <a:rPr lang="nl-NL" sz="1100" kern="1200" dirty="0" err="1"/>
            <a:t>for</a:t>
          </a:r>
          <a:r>
            <a:rPr lang="nl-NL" sz="1100" kern="1200" dirty="0"/>
            <a:t> </a:t>
          </a:r>
          <a:r>
            <a:rPr lang="nl-NL" sz="1100" kern="1200" dirty="0" err="1"/>
            <a:t>other’s</a:t>
          </a:r>
          <a:r>
            <a:rPr lang="nl-NL" sz="1100" kern="1200" dirty="0"/>
            <a:t> opinion</a:t>
          </a:r>
        </a:p>
        <a:p>
          <a:pPr marL="0" lvl="0" indent="0" algn="ctr" defTabSz="488950">
            <a:lnSpc>
              <a:spcPct val="90000"/>
            </a:lnSpc>
            <a:spcBef>
              <a:spcPct val="0"/>
            </a:spcBef>
            <a:spcAft>
              <a:spcPct val="35000"/>
            </a:spcAft>
            <a:buNone/>
          </a:pPr>
          <a:r>
            <a:rPr lang="nl-NL" sz="1100" kern="1200" dirty="0" err="1"/>
            <a:t>Acknowledge</a:t>
          </a:r>
          <a:r>
            <a:rPr lang="nl-NL" sz="1100" kern="1200" dirty="0"/>
            <a:t> </a:t>
          </a:r>
          <a:r>
            <a:rPr lang="nl-NL" sz="1100" kern="1200" dirty="0" err="1"/>
            <a:t>their</a:t>
          </a:r>
          <a:r>
            <a:rPr lang="nl-NL" sz="1100" kern="1200" dirty="0"/>
            <a:t> viewpoint</a:t>
          </a:r>
        </a:p>
        <a:p>
          <a:pPr marL="0" lvl="0" indent="0" algn="ctr" defTabSz="488950">
            <a:lnSpc>
              <a:spcPct val="90000"/>
            </a:lnSpc>
            <a:spcBef>
              <a:spcPct val="0"/>
            </a:spcBef>
            <a:spcAft>
              <a:spcPct val="35000"/>
            </a:spcAft>
            <a:buNone/>
          </a:pPr>
          <a:r>
            <a:rPr lang="nl-NL" sz="1100" kern="1200" dirty="0"/>
            <a:t>Listen without </a:t>
          </a:r>
          <a:r>
            <a:rPr lang="nl-NL" sz="1100" kern="1200" dirty="0" err="1"/>
            <a:t>interruption</a:t>
          </a:r>
          <a:endParaRPr lang="nl-NL" sz="1100" kern="1200" dirty="0"/>
        </a:p>
        <a:p>
          <a:pPr marL="0" lvl="0" indent="0" algn="ctr" defTabSz="488950">
            <a:lnSpc>
              <a:spcPct val="90000"/>
            </a:lnSpc>
            <a:spcBef>
              <a:spcPct val="0"/>
            </a:spcBef>
            <a:spcAft>
              <a:spcPct val="35000"/>
            </a:spcAft>
            <a:buNone/>
          </a:pPr>
          <a:r>
            <a:rPr lang="nl-NL" sz="1100" kern="1200" dirty="0"/>
            <a:t>Let </a:t>
          </a:r>
          <a:r>
            <a:rPr lang="nl-NL" sz="1100" kern="1200" dirty="0" err="1"/>
            <a:t>other</a:t>
          </a:r>
          <a:r>
            <a:rPr lang="nl-NL" sz="1100" kern="1200" dirty="0"/>
            <a:t> direct </a:t>
          </a:r>
          <a:r>
            <a:rPr lang="nl-NL" sz="1100" kern="1200" dirty="0" err="1"/>
            <a:t>the</a:t>
          </a:r>
          <a:r>
            <a:rPr lang="nl-NL" sz="1100" kern="1200" dirty="0"/>
            <a:t> flow of </a:t>
          </a:r>
          <a:r>
            <a:rPr lang="nl-NL" sz="1100" kern="1200" dirty="0" err="1"/>
            <a:t>the</a:t>
          </a:r>
          <a:r>
            <a:rPr lang="nl-NL" sz="1100" kern="1200" dirty="0"/>
            <a:t> </a:t>
          </a:r>
          <a:r>
            <a:rPr lang="nl-NL" sz="1100" kern="1200" dirty="0" err="1"/>
            <a:t>conversation</a:t>
          </a:r>
          <a:endParaRPr lang="nl-NL" sz="1100" kern="1200" dirty="0"/>
        </a:p>
        <a:p>
          <a:pPr marL="0" lvl="0" indent="0" algn="ctr" defTabSz="488950">
            <a:lnSpc>
              <a:spcPct val="90000"/>
            </a:lnSpc>
            <a:spcBef>
              <a:spcPct val="0"/>
            </a:spcBef>
            <a:spcAft>
              <a:spcPct val="35000"/>
            </a:spcAft>
            <a:buNone/>
          </a:pPr>
          <a:r>
            <a:rPr lang="nl-NL" sz="1100" kern="1200" dirty="0"/>
            <a:t>Be </a:t>
          </a:r>
          <a:r>
            <a:rPr lang="nl-NL" sz="1100" kern="1200" dirty="0" err="1"/>
            <a:t>deliberate</a:t>
          </a:r>
          <a:r>
            <a:rPr lang="nl-NL" sz="1100" kern="1200" dirty="0"/>
            <a:t>, </a:t>
          </a:r>
          <a:r>
            <a:rPr lang="nl-NL" sz="1100" kern="1200" dirty="0" err="1"/>
            <a:t>don’t</a:t>
          </a:r>
          <a:r>
            <a:rPr lang="nl-NL" sz="1100" kern="1200" dirty="0"/>
            <a:t> rush</a:t>
          </a:r>
        </a:p>
      </dsp:txBody>
      <dsp:txXfrm>
        <a:off x="2171037" y="2452269"/>
        <a:ext cx="1616011" cy="1616011"/>
      </dsp:txXfrm>
    </dsp:sp>
    <dsp:sp modelId="{4689F05F-E231-164D-B219-5D7F1C2D2519}">
      <dsp:nvSpPr>
        <dsp:cNvPr id="0" name=""/>
        <dsp:cNvSpPr/>
      </dsp:nvSpPr>
      <dsp:spPr>
        <a:xfrm>
          <a:off x="4012229" y="2364847"/>
          <a:ext cx="1790855" cy="179085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NL" sz="1100" kern="1200" dirty="0" err="1"/>
            <a:t>Verbalise</a:t>
          </a:r>
          <a:r>
            <a:rPr lang="nl-NL" sz="1100" kern="1200" dirty="0"/>
            <a:t> </a:t>
          </a:r>
          <a:r>
            <a:rPr lang="nl-NL" sz="1100" kern="1200" dirty="0" err="1"/>
            <a:t>feelings</a:t>
          </a:r>
          <a:endParaRPr lang="nl-NL" sz="1100" kern="1200" dirty="0"/>
        </a:p>
        <a:p>
          <a:pPr marL="0" lvl="0" indent="0" algn="ctr" defTabSz="488950">
            <a:lnSpc>
              <a:spcPct val="90000"/>
            </a:lnSpc>
            <a:spcBef>
              <a:spcPct val="0"/>
            </a:spcBef>
            <a:spcAft>
              <a:spcPct val="35000"/>
            </a:spcAft>
            <a:buNone/>
          </a:pPr>
          <a:r>
            <a:rPr lang="nl-NL" sz="1100" kern="1200" dirty="0"/>
            <a:t>Express </a:t>
          </a:r>
          <a:r>
            <a:rPr lang="nl-NL" sz="1100" kern="1200" dirty="0" err="1"/>
            <a:t>enthusiasm</a:t>
          </a:r>
          <a:endParaRPr lang="nl-NL" sz="1100" kern="1200" dirty="0"/>
        </a:p>
        <a:p>
          <a:pPr marL="0" lvl="0" indent="0" algn="ctr" defTabSz="488950">
            <a:lnSpc>
              <a:spcPct val="90000"/>
            </a:lnSpc>
            <a:spcBef>
              <a:spcPct val="0"/>
            </a:spcBef>
            <a:spcAft>
              <a:spcPct val="35000"/>
            </a:spcAft>
            <a:buNone/>
          </a:pPr>
          <a:r>
            <a:rPr lang="nl-NL" sz="1100" kern="1200" dirty="0" err="1"/>
            <a:t>Give</a:t>
          </a:r>
          <a:r>
            <a:rPr lang="nl-NL" sz="1100" kern="1200" dirty="0"/>
            <a:t> personal </a:t>
          </a:r>
          <a:r>
            <a:rPr lang="nl-NL" sz="1100" kern="1200" dirty="0" err="1"/>
            <a:t>compliments</a:t>
          </a:r>
          <a:endParaRPr lang="nl-NL" sz="1100" kern="1200" dirty="0"/>
        </a:p>
        <a:p>
          <a:pPr marL="0" lvl="0" indent="0" algn="ctr" defTabSz="488950">
            <a:lnSpc>
              <a:spcPct val="90000"/>
            </a:lnSpc>
            <a:spcBef>
              <a:spcPct val="0"/>
            </a:spcBef>
            <a:spcAft>
              <a:spcPct val="35000"/>
            </a:spcAft>
            <a:buNone/>
          </a:pPr>
          <a:r>
            <a:rPr lang="nl-NL" sz="1100" kern="1200" dirty="0" err="1"/>
            <a:t>Spend</a:t>
          </a:r>
          <a:r>
            <a:rPr lang="nl-NL" sz="1100" kern="1200" dirty="0"/>
            <a:t> time on </a:t>
          </a:r>
          <a:r>
            <a:rPr lang="nl-NL" sz="1100" kern="1200" dirty="0" err="1"/>
            <a:t>relationship</a:t>
          </a:r>
          <a:r>
            <a:rPr lang="nl-NL" sz="1100" kern="1200" dirty="0"/>
            <a:t> </a:t>
          </a:r>
        </a:p>
        <a:p>
          <a:pPr marL="0" lvl="0" indent="0" algn="ctr" defTabSz="488950">
            <a:lnSpc>
              <a:spcPct val="90000"/>
            </a:lnSpc>
            <a:spcBef>
              <a:spcPct val="0"/>
            </a:spcBef>
            <a:spcAft>
              <a:spcPct val="35000"/>
            </a:spcAft>
            <a:buNone/>
          </a:pPr>
          <a:r>
            <a:rPr lang="nl-NL" sz="1100" kern="1200" dirty="0" err="1"/>
            <a:t>Use</a:t>
          </a:r>
          <a:r>
            <a:rPr lang="nl-NL" sz="1100" kern="1200" dirty="0"/>
            <a:t> non-</a:t>
          </a:r>
          <a:r>
            <a:rPr lang="nl-NL" sz="1100" kern="1200" dirty="0" err="1"/>
            <a:t>verbal</a:t>
          </a:r>
          <a:r>
            <a:rPr lang="nl-NL" sz="1100" kern="1200" dirty="0"/>
            <a:t> </a:t>
          </a:r>
          <a:r>
            <a:rPr lang="nl-NL" sz="1100" kern="1200" dirty="0" err="1"/>
            <a:t>communication</a:t>
          </a:r>
          <a:endParaRPr lang="nl-NL" sz="1100" kern="1200" dirty="0"/>
        </a:p>
      </dsp:txBody>
      <dsp:txXfrm>
        <a:off x="4099651" y="2452269"/>
        <a:ext cx="1616011" cy="16160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97707-13B8-4833-9355-DC11AAC97302}">
      <dsp:nvSpPr>
        <dsp:cNvPr id="0" name=""/>
        <dsp:cNvSpPr/>
      </dsp:nvSpPr>
      <dsp:spPr>
        <a:xfrm>
          <a:off x="0" y="68775"/>
          <a:ext cx="7279044"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 social system, which influences; </a:t>
          </a:r>
        </a:p>
      </dsp:txBody>
      <dsp:txXfrm>
        <a:off x="36296" y="105071"/>
        <a:ext cx="7206452" cy="670943"/>
      </dsp:txXfrm>
    </dsp:sp>
    <dsp:sp modelId="{13500DA5-18BE-4729-BB89-07908FA926DB}">
      <dsp:nvSpPr>
        <dsp:cNvPr id="0" name=""/>
        <dsp:cNvSpPr/>
      </dsp:nvSpPr>
      <dsp:spPr>
        <a:xfrm>
          <a:off x="0" y="812310"/>
          <a:ext cx="7279044" cy="205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11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The way we live</a:t>
          </a:r>
        </a:p>
        <a:p>
          <a:pPr marL="228600" lvl="1" indent="-228600" algn="l" defTabSz="1066800">
            <a:lnSpc>
              <a:spcPct val="90000"/>
            </a:lnSpc>
            <a:spcBef>
              <a:spcPct val="0"/>
            </a:spcBef>
            <a:spcAft>
              <a:spcPct val="20000"/>
            </a:spcAft>
            <a:buChar char="•"/>
          </a:pPr>
          <a:r>
            <a:rPr lang="en-US" sz="2400" kern="1200" dirty="0"/>
            <a:t>The way we think</a:t>
          </a:r>
        </a:p>
        <a:p>
          <a:pPr marL="228600" lvl="1" indent="-228600" algn="l" defTabSz="1066800">
            <a:lnSpc>
              <a:spcPct val="90000"/>
            </a:lnSpc>
            <a:spcBef>
              <a:spcPct val="0"/>
            </a:spcBef>
            <a:spcAft>
              <a:spcPct val="20000"/>
            </a:spcAft>
            <a:buChar char="•"/>
          </a:pPr>
          <a:r>
            <a:rPr lang="en-US" sz="2400" kern="1200"/>
            <a:t>The way we communicate</a:t>
          </a:r>
        </a:p>
        <a:p>
          <a:pPr marL="228600" lvl="1" indent="-228600" algn="l" defTabSz="1066800">
            <a:lnSpc>
              <a:spcPct val="90000"/>
            </a:lnSpc>
            <a:spcBef>
              <a:spcPct val="0"/>
            </a:spcBef>
            <a:spcAft>
              <a:spcPct val="20000"/>
            </a:spcAft>
            <a:buChar char="•"/>
          </a:pPr>
          <a:r>
            <a:rPr lang="en-US" sz="2400" kern="1200"/>
            <a:t>The way we organize</a:t>
          </a:r>
        </a:p>
        <a:p>
          <a:pPr marL="228600" lvl="1" indent="-228600" algn="l" defTabSz="1066800">
            <a:lnSpc>
              <a:spcPct val="90000"/>
            </a:lnSpc>
            <a:spcBef>
              <a:spcPct val="0"/>
            </a:spcBef>
            <a:spcAft>
              <a:spcPct val="20000"/>
            </a:spcAft>
            <a:buChar char="•"/>
          </a:pPr>
          <a:r>
            <a:rPr lang="en-US" sz="2400" kern="1200"/>
            <a:t>The way we perceive</a:t>
          </a:r>
        </a:p>
      </dsp:txBody>
      <dsp:txXfrm>
        <a:off x="0" y="812310"/>
        <a:ext cx="7279044" cy="20534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06C57-A078-49FE-B16C-837DAB161878}">
      <dsp:nvSpPr>
        <dsp:cNvPr id="0" name=""/>
        <dsp:cNvSpPr/>
      </dsp:nvSpPr>
      <dsp:spPr>
        <a:xfrm>
          <a:off x="2027609" y="1033"/>
          <a:ext cx="1133840" cy="113384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kern="1200"/>
            <a:t>The situation</a:t>
          </a:r>
          <a:endParaRPr lang="en-US" sz="800" kern="1200"/>
        </a:p>
      </dsp:txBody>
      <dsp:txXfrm>
        <a:off x="2311069" y="1033"/>
        <a:ext cx="566920" cy="935418"/>
      </dsp:txXfrm>
    </dsp:sp>
    <dsp:sp modelId="{CBDD93EB-C899-4E4F-85D1-959FF75C995B}">
      <dsp:nvSpPr>
        <dsp:cNvPr id="0" name=""/>
        <dsp:cNvSpPr/>
      </dsp:nvSpPr>
      <dsp:spPr>
        <a:xfrm rot="5400000">
          <a:off x="2880952" y="854375"/>
          <a:ext cx="1133840" cy="113384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kern="1200"/>
            <a:t>The characteristics of the person him/herself</a:t>
          </a:r>
          <a:endParaRPr lang="en-US" sz="800" kern="1200"/>
        </a:p>
      </dsp:txBody>
      <dsp:txXfrm rot="-5400000">
        <a:off x="3079374" y="1137835"/>
        <a:ext cx="935418" cy="566920"/>
      </dsp:txXfrm>
    </dsp:sp>
    <dsp:sp modelId="{81A2B986-3E28-45E1-9259-4855FA6B3E01}">
      <dsp:nvSpPr>
        <dsp:cNvPr id="0" name=""/>
        <dsp:cNvSpPr/>
      </dsp:nvSpPr>
      <dsp:spPr>
        <a:xfrm rot="10800000">
          <a:off x="2027609" y="1707718"/>
          <a:ext cx="1133840" cy="113384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kern="1200"/>
            <a:t>The power/ position of the person and his/her interests</a:t>
          </a:r>
          <a:endParaRPr lang="en-US" sz="800" kern="1200"/>
        </a:p>
      </dsp:txBody>
      <dsp:txXfrm rot="10800000">
        <a:off x="2311069" y="1906140"/>
        <a:ext cx="566920" cy="935418"/>
      </dsp:txXfrm>
    </dsp:sp>
    <dsp:sp modelId="{F6A58274-D9D2-47FD-BCCD-6BDBEB86B3BF}">
      <dsp:nvSpPr>
        <dsp:cNvPr id="0" name=""/>
        <dsp:cNvSpPr/>
      </dsp:nvSpPr>
      <dsp:spPr>
        <a:xfrm rot="16200000">
          <a:off x="1174267" y="854375"/>
          <a:ext cx="1133840" cy="1133840"/>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GB" sz="800" kern="1200"/>
            <a:t>The expectations defined by cultural aspects like values and conventions.</a:t>
          </a:r>
          <a:endParaRPr lang="en-US" sz="800" kern="1200"/>
        </a:p>
      </dsp:txBody>
      <dsp:txXfrm rot="5400000">
        <a:off x="1174267" y="1137835"/>
        <a:ext cx="935418" cy="5669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32F7D-DFCC-426A-B7E6-106B5DB43F5A}">
      <dsp:nvSpPr>
        <dsp:cNvPr id="0" name=""/>
        <dsp:cNvSpPr/>
      </dsp:nvSpPr>
      <dsp:spPr>
        <a:xfrm>
          <a:off x="0" y="598316"/>
          <a:ext cx="2141227" cy="13596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718D72-7BC9-45C9-A10B-7972322083B1}">
      <dsp:nvSpPr>
        <dsp:cNvPr id="0" name=""/>
        <dsp:cNvSpPr/>
      </dsp:nvSpPr>
      <dsp:spPr>
        <a:xfrm>
          <a:off x="237914" y="824334"/>
          <a:ext cx="2141227" cy="13596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1. Social categorization: </a:t>
          </a:r>
          <a:r>
            <a:rPr lang="en-GB" sz="1200" kern="1200"/>
            <a:t>	Ingroup versus outgroup:  we see individuals as members of a group</a:t>
          </a:r>
          <a:br>
            <a:rPr lang="en-GB" sz="1200" kern="1200"/>
          </a:br>
          <a:endParaRPr lang="en-US" sz="1200" kern="1200"/>
        </a:p>
      </dsp:txBody>
      <dsp:txXfrm>
        <a:off x="277738" y="864158"/>
        <a:ext cx="2061579" cy="1280031"/>
      </dsp:txXfrm>
    </dsp:sp>
    <dsp:sp modelId="{A74B2F0F-F6EE-4C23-9EBB-6EA51855FF1B}">
      <dsp:nvSpPr>
        <dsp:cNvPr id="0" name=""/>
        <dsp:cNvSpPr/>
      </dsp:nvSpPr>
      <dsp:spPr>
        <a:xfrm>
          <a:off x="2617055" y="598316"/>
          <a:ext cx="2141227" cy="13596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89A08C-F81D-4E7C-B549-C3D26574F036}">
      <dsp:nvSpPr>
        <dsp:cNvPr id="0" name=""/>
        <dsp:cNvSpPr/>
      </dsp:nvSpPr>
      <dsp:spPr>
        <a:xfrm>
          <a:off x="2854969" y="824334"/>
          <a:ext cx="2141227" cy="13596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2. Stereotypes &amp; prejudice: </a:t>
          </a:r>
          <a:r>
            <a:rPr lang="en-GB" sz="1200" kern="1200"/>
            <a:t>Ethnocentrism: “The feeling that one's group has a mode of living, values and patterns of adaptation that are superior to all others” (M.H.Bond, 1995).</a:t>
          </a:r>
          <a:br>
            <a:rPr lang="en-GB" sz="1200" kern="1200"/>
          </a:br>
          <a:r>
            <a:rPr lang="en-GB" sz="1200" kern="1200"/>
            <a:t> </a:t>
          </a:r>
          <a:endParaRPr lang="en-US" sz="1200" kern="1200"/>
        </a:p>
      </dsp:txBody>
      <dsp:txXfrm>
        <a:off x="2894793" y="864158"/>
        <a:ext cx="2061579" cy="1280031"/>
      </dsp:txXfrm>
    </dsp:sp>
    <dsp:sp modelId="{2DA4812B-4ED0-44DC-9339-C63BDAE63751}">
      <dsp:nvSpPr>
        <dsp:cNvPr id="0" name=""/>
        <dsp:cNvSpPr/>
      </dsp:nvSpPr>
      <dsp:spPr>
        <a:xfrm>
          <a:off x="5234110" y="598316"/>
          <a:ext cx="2141227" cy="13596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E7F296-EF74-4C1E-AEA3-755EC7E026F1}">
      <dsp:nvSpPr>
        <dsp:cNvPr id="0" name=""/>
        <dsp:cNvSpPr/>
      </dsp:nvSpPr>
      <dsp:spPr>
        <a:xfrm>
          <a:off x="5472024" y="824334"/>
          <a:ext cx="2141227" cy="13596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3. Attribution: </a:t>
          </a:r>
          <a:r>
            <a:rPr lang="en-GB" sz="1200" kern="1200"/>
            <a:t>What do I make of the behaviour that I perceive? What is my interpretation?</a:t>
          </a:r>
          <a:endParaRPr lang="en-US" sz="1200" kern="1200"/>
        </a:p>
      </dsp:txBody>
      <dsp:txXfrm>
        <a:off x="5511848" y="864158"/>
        <a:ext cx="2061579" cy="12800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8A264-23B1-4A85-B5BB-A0A47F78230D}">
      <dsp:nvSpPr>
        <dsp:cNvPr id="0" name=""/>
        <dsp:cNvSpPr/>
      </dsp:nvSpPr>
      <dsp:spPr>
        <a:xfrm>
          <a:off x="3943350" y="1348708"/>
          <a:ext cx="1630867" cy="566086"/>
        </a:xfrm>
        <a:custGeom>
          <a:avLst/>
          <a:gdLst/>
          <a:ahLst/>
          <a:cxnLst/>
          <a:rect l="0" t="0" r="0" b="0"/>
          <a:pathLst>
            <a:path>
              <a:moveTo>
                <a:pt x="0" y="0"/>
              </a:moveTo>
              <a:lnTo>
                <a:pt x="0" y="283043"/>
              </a:lnTo>
              <a:lnTo>
                <a:pt x="1630867" y="283043"/>
              </a:lnTo>
              <a:lnTo>
                <a:pt x="1630867" y="5660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DD437C-8E23-49B3-868E-E1C08BAB8D60}">
      <dsp:nvSpPr>
        <dsp:cNvPr id="0" name=""/>
        <dsp:cNvSpPr/>
      </dsp:nvSpPr>
      <dsp:spPr>
        <a:xfrm>
          <a:off x="2312482" y="1348708"/>
          <a:ext cx="1630867" cy="566086"/>
        </a:xfrm>
        <a:custGeom>
          <a:avLst/>
          <a:gdLst/>
          <a:ahLst/>
          <a:cxnLst/>
          <a:rect l="0" t="0" r="0" b="0"/>
          <a:pathLst>
            <a:path>
              <a:moveTo>
                <a:pt x="1630867" y="0"/>
              </a:moveTo>
              <a:lnTo>
                <a:pt x="1630867" y="283043"/>
              </a:lnTo>
              <a:lnTo>
                <a:pt x="0" y="283043"/>
              </a:lnTo>
              <a:lnTo>
                <a:pt x="0" y="5660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A880FF-361E-49D3-872F-6E8B963CF733}">
      <dsp:nvSpPr>
        <dsp:cNvPr id="0" name=""/>
        <dsp:cNvSpPr/>
      </dsp:nvSpPr>
      <dsp:spPr>
        <a:xfrm>
          <a:off x="2595525" y="884"/>
          <a:ext cx="2695649" cy="1347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Conventions</a:t>
          </a:r>
          <a:endParaRPr lang="en-US" sz="2400" kern="1200"/>
        </a:p>
      </dsp:txBody>
      <dsp:txXfrm>
        <a:off x="2595525" y="884"/>
        <a:ext cx="2695649" cy="1347824"/>
      </dsp:txXfrm>
    </dsp:sp>
    <dsp:sp modelId="{B807E601-81F7-447D-A236-76DB0B44F127}">
      <dsp:nvSpPr>
        <dsp:cNvPr id="0" name=""/>
        <dsp:cNvSpPr/>
      </dsp:nvSpPr>
      <dsp:spPr>
        <a:xfrm>
          <a:off x="964657" y="1914795"/>
          <a:ext cx="2695649" cy="1347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are agreements about how to </a:t>
          </a:r>
          <a:r>
            <a:rPr lang="en-GB" sz="2400" u="sng" kern="1200"/>
            <a:t>behave</a:t>
          </a:r>
          <a:r>
            <a:rPr lang="en-GB" sz="2400" kern="1200"/>
            <a:t> in  specific </a:t>
          </a:r>
          <a:r>
            <a:rPr lang="en-GB" sz="2400" u="sng" kern="1200"/>
            <a:t>situations</a:t>
          </a:r>
          <a:endParaRPr lang="en-US" sz="2400" kern="1200"/>
        </a:p>
      </dsp:txBody>
      <dsp:txXfrm>
        <a:off x="964657" y="1914795"/>
        <a:ext cx="2695649" cy="1347824"/>
      </dsp:txXfrm>
    </dsp:sp>
    <dsp:sp modelId="{E14559A2-9AE7-4BD3-B8EE-E53D6958F127}">
      <dsp:nvSpPr>
        <dsp:cNvPr id="0" name=""/>
        <dsp:cNvSpPr/>
      </dsp:nvSpPr>
      <dsp:spPr>
        <a:xfrm>
          <a:off x="4226393" y="1914795"/>
          <a:ext cx="2695649" cy="13478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a:t>are related to </a:t>
          </a:r>
          <a:r>
            <a:rPr lang="en-GB" sz="2400" u="sng" kern="1200"/>
            <a:t>interpretations</a:t>
          </a:r>
          <a:r>
            <a:rPr lang="en-GB" sz="2400" kern="1200"/>
            <a:t> of 	behaviour</a:t>
          </a:r>
          <a:endParaRPr lang="en-US" sz="2400" kern="1200"/>
        </a:p>
      </dsp:txBody>
      <dsp:txXfrm>
        <a:off x="4226393" y="1914795"/>
        <a:ext cx="2695649" cy="13478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0F157-F46D-4720-8164-F4373E68D5AE}">
      <dsp:nvSpPr>
        <dsp:cNvPr id="0" name=""/>
        <dsp:cNvSpPr/>
      </dsp:nvSpPr>
      <dsp:spPr>
        <a:xfrm>
          <a:off x="3585213" y="1631752"/>
          <a:ext cx="716272" cy="769993"/>
        </a:xfrm>
        <a:custGeom>
          <a:avLst/>
          <a:gdLst/>
          <a:ahLst/>
          <a:cxnLst/>
          <a:rect l="0" t="0" r="0" b="0"/>
          <a:pathLst>
            <a:path>
              <a:moveTo>
                <a:pt x="0" y="0"/>
              </a:moveTo>
              <a:lnTo>
                <a:pt x="358136" y="0"/>
              </a:lnTo>
              <a:lnTo>
                <a:pt x="358136" y="769993"/>
              </a:lnTo>
              <a:lnTo>
                <a:pt x="716272" y="7699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60EC0B-91BC-44B9-86DE-DE02DBAC0BA2}">
      <dsp:nvSpPr>
        <dsp:cNvPr id="0" name=""/>
        <dsp:cNvSpPr/>
      </dsp:nvSpPr>
      <dsp:spPr>
        <a:xfrm>
          <a:off x="3585213" y="861758"/>
          <a:ext cx="716272" cy="769993"/>
        </a:xfrm>
        <a:custGeom>
          <a:avLst/>
          <a:gdLst/>
          <a:ahLst/>
          <a:cxnLst/>
          <a:rect l="0" t="0" r="0" b="0"/>
          <a:pathLst>
            <a:path>
              <a:moveTo>
                <a:pt x="0" y="769993"/>
              </a:moveTo>
              <a:lnTo>
                <a:pt x="358136" y="769993"/>
              </a:lnTo>
              <a:lnTo>
                <a:pt x="358136" y="0"/>
              </a:lnTo>
              <a:lnTo>
                <a:pt x="71627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210CF0-5610-4D0D-89C4-524712E546D4}">
      <dsp:nvSpPr>
        <dsp:cNvPr id="0" name=""/>
        <dsp:cNvSpPr/>
      </dsp:nvSpPr>
      <dsp:spPr>
        <a:xfrm>
          <a:off x="3850" y="1085594"/>
          <a:ext cx="3581362" cy="10923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a:t>Scripts</a:t>
          </a:r>
          <a:endParaRPr lang="en-US" sz="1900" kern="1200"/>
        </a:p>
      </dsp:txBody>
      <dsp:txXfrm>
        <a:off x="3850" y="1085594"/>
        <a:ext cx="3581362" cy="1092315"/>
      </dsp:txXfrm>
    </dsp:sp>
    <dsp:sp modelId="{EA3E9055-EBCF-403B-958B-F56E20D3FB65}">
      <dsp:nvSpPr>
        <dsp:cNvPr id="0" name=""/>
        <dsp:cNvSpPr/>
      </dsp:nvSpPr>
      <dsp:spPr>
        <a:xfrm>
          <a:off x="4301486" y="315601"/>
          <a:ext cx="3581362" cy="10923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a:t>A sequence of events which takes place along the line of implicit and explicit conventions</a:t>
          </a:r>
          <a:endParaRPr lang="en-US" sz="1900" kern="1200"/>
        </a:p>
      </dsp:txBody>
      <dsp:txXfrm>
        <a:off x="4301486" y="315601"/>
        <a:ext cx="3581362" cy="1092315"/>
      </dsp:txXfrm>
    </dsp:sp>
    <dsp:sp modelId="{25EEB4CC-468E-4351-84ED-D9CD592B625C}">
      <dsp:nvSpPr>
        <dsp:cNvPr id="0" name=""/>
        <dsp:cNvSpPr/>
      </dsp:nvSpPr>
      <dsp:spPr>
        <a:xfrm>
          <a:off x="4301486" y="1855587"/>
          <a:ext cx="3581362" cy="10923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a:t>Scripts coordinate social actions: </a:t>
          </a:r>
          <a:r>
            <a:rPr lang="nl-NL" sz="1900" kern="1200"/>
            <a:t>in </a:t>
          </a:r>
          <a:r>
            <a:rPr lang="en-GB" sz="1900" kern="1200"/>
            <a:t>case of differences in or misunderstanding about scripts cooperation becomes difficult</a:t>
          </a:r>
          <a:endParaRPr lang="en-US" sz="1900" kern="1200"/>
        </a:p>
      </dsp:txBody>
      <dsp:txXfrm>
        <a:off x="4301486" y="1855587"/>
        <a:ext cx="3581362" cy="109231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1E66E6-5800-4C2F-BE4B-67B2DD649265}" type="datetimeFigureOut">
              <a:rPr lang="nl-NL" smtClean="0"/>
              <a:t>8-3-2024</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70704-1781-4E64-9B4F-DD3C319D88DC}" type="slidenum">
              <a:rPr lang="nl-NL" smtClean="0"/>
              <a:t>‹nr.›</a:t>
            </a:fld>
            <a:endParaRPr lang="nl-NL"/>
          </a:p>
        </p:txBody>
      </p:sp>
    </p:spTree>
    <p:extLst>
      <p:ext uri="{BB962C8B-B14F-4D97-AF65-F5344CB8AC3E}">
        <p14:creationId xmlns:p14="http://schemas.microsoft.com/office/powerpoint/2010/main" val="856947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BA6F6-1799-4B91-98EB-01427C6742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584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B67272-D36B-44B9-B5B9-639342CA4D6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165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BA6F6-1799-4B91-98EB-01427C6742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078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I am Naomi </a:t>
            </a:r>
            <a:r>
              <a:rPr lang="en-GB" dirty="0" err="1"/>
              <a:t>Christianne</a:t>
            </a:r>
            <a:r>
              <a:rPr lang="en-GB" dirty="0"/>
              <a:t> Timmer, born in Amstelveen, The Netherlands? I have one older sister, Miriam; </a:t>
            </a:r>
            <a:br>
              <a:rPr lang="en-GB" dirty="0"/>
            </a:br>
            <a:r>
              <a:rPr lang="en-GB" dirty="0"/>
              <a:t>My parents are Peter, an accountant and </a:t>
            </a:r>
            <a:r>
              <a:rPr lang="en-GB" dirty="0" err="1"/>
              <a:t>Lidy</a:t>
            </a:r>
            <a:r>
              <a:rPr lang="en-GB" dirty="0"/>
              <a:t>, teacher in high school – first health and cooking at the lowest level in difficult areas, later she </a:t>
            </a:r>
            <a:r>
              <a:rPr lang="en-GB" dirty="0" err="1"/>
              <a:t>joing</a:t>
            </a:r>
            <a:r>
              <a:rPr lang="en-GB" dirty="0"/>
              <a:t> theology with me and became teacher philosophy / religion (past 2016, 4,5 </a:t>
            </a:r>
            <a:r>
              <a:rPr lang="en-GB" dirty="0" err="1"/>
              <a:t>yrs</a:t>
            </a:r>
            <a:r>
              <a:rPr lang="en-GB" dirty="0"/>
              <a:t> ago) </a:t>
            </a:r>
            <a:br>
              <a:rPr lang="en-GB" dirty="0"/>
            </a:br>
            <a:r>
              <a:rPr lang="en-GB" dirty="0"/>
              <a:t>– youngest, adventures. </a:t>
            </a:r>
          </a:p>
          <a:p>
            <a:endParaRPr lang="en-GB" dirty="0"/>
          </a:p>
          <a:p>
            <a:r>
              <a:rPr lang="en-GB" dirty="0"/>
              <a:t>I enjoyed climbing in trees, sports, ballet, outdoor, adventures, never to wild.</a:t>
            </a:r>
            <a:br>
              <a:rPr lang="en-GB" dirty="0"/>
            </a:br>
            <a:r>
              <a:rPr lang="en-GB" dirty="0"/>
              <a:t>I was also good in sports, smart/ intelligent (stopped at school when I realized)</a:t>
            </a:r>
          </a:p>
          <a:p>
            <a:r>
              <a:rPr lang="en-GB" dirty="0"/>
              <a:t>Important for me was justice, fighting for those who were weaker, righteous - idealist</a:t>
            </a:r>
          </a:p>
          <a:p>
            <a:br>
              <a:rPr lang="en-GB" dirty="0"/>
            </a:br>
            <a:r>
              <a:rPr lang="en-GB" dirty="0"/>
              <a:t>But I also had weak health when I was younger and got bullied in primary school, so I guess my parents worried about me on that.</a:t>
            </a:r>
          </a:p>
          <a:p>
            <a:endParaRPr lang="en-GB" dirty="0"/>
          </a:p>
          <a:p>
            <a:r>
              <a:rPr lang="en-GB" dirty="0"/>
              <a:t>As Teenager I freed myself from the bullies in a new school, after we moved to another place as well. I became very active in school (social stuff) and in this period my live was pretty easy. I was also an easy teenager. I do remember that I could became very angry when my health, ambitions and good advices from my parents (mainly mother) clashed. But after that we would always pick up the peace's together, in act and talking. She learned me how to move on when things got bad.</a:t>
            </a:r>
          </a:p>
          <a:p>
            <a:endParaRPr lang="en-GB" dirty="0"/>
          </a:p>
          <a:p>
            <a:r>
              <a:rPr lang="en-GB" dirty="0"/>
              <a:t>This is me now. Ambitious by myself and caring with the family. I am 41 now. Marcel my husband, Gijs is 9 and </a:t>
            </a:r>
            <a:r>
              <a:rPr lang="en-GB" dirty="0" err="1"/>
              <a:t>Myrthe</a:t>
            </a:r>
            <a:r>
              <a:rPr lang="en-GB" dirty="0"/>
              <a:t> 6. We moved 1,5 years ago from The Hague to </a:t>
            </a:r>
            <a:r>
              <a:rPr lang="en-GB" dirty="0" err="1"/>
              <a:t>Eesergroeb</a:t>
            </a:r>
            <a:r>
              <a:rPr lang="en-GB" dirty="0"/>
              <a:t>, from </a:t>
            </a:r>
            <a:r>
              <a:rPr lang="en-GB" dirty="0" err="1"/>
              <a:t>citylive</a:t>
            </a:r>
            <a:r>
              <a:rPr lang="en-GB" dirty="0"/>
              <a:t> to rural live and setting up a new business with my husband. Since end of 2019 independent entrepreneur, which has been a huge growing experience.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Arial" panose="020B0604020202020204" pitchFamily="34" charset="0"/>
              </a:rPr>
              <a:t>What do you see as the main thread in the story of your life, looking at your roles, your qualities and your values and your choices?</a:t>
            </a:r>
            <a:br>
              <a:rPr lang="en-GB" b="0" i="0" dirty="0">
                <a:effectLst/>
                <a:latin typeface="Arial" panose="020B0604020202020204" pitchFamily="34" charset="0"/>
              </a:rPr>
            </a:br>
            <a:r>
              <a:rPr lang="en-GB" b="0" i="0" dirty="0">
                <a:effectLst/>
                <a:latin typeface="Arial" panose="020B0604020202020204" pitchFamily="34" charset="0"/>
              </a:rPr>
              <a:t>The main thread in the story of my life is raising my voice when I feel something is not righteous. Still adventures and lucky with the place I life, been born and the people around me. I have been hurt in the process, insecurities, need for safety, but overall positive about worlds contribution and meaning in live. </a:t>
            </a:r>
            <a:br>
              <a:rPr lang="en-GB" b="0" i="0" dirty="0">
                <a:effectLst/>
                <a:latin typeface="Arial" panose="020B0604020202020204" pitchFamily="34" charset="0"/>
              </a:rPr>
            </a:br>
            <a:r>
              <a:rPr lang="en-GB" b="0" i="0" dirty="0">
                <a:effectLst/>
                <a:latin typeface="Arial" panose="020B0604020202020204" pitchFamily="34" charset="0"/>
              </a:rPr>
              <a:t>It creates a high amount of trust in people, open to the world, and fighter at the same time, based on equality and creativity we will find a way forward. </a:t>
            </a:r>
          </a:p>
          <a:p>
            <a:endParaRPr lang="en-GB" dirty="0"/>
          </a:p>
          <a:p>
            <a:r>
              <a:rPr lang="en-GB" dirty="0"/>
              <a: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E3EC8-64B3-44D0-9F2D-CB68341B983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648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54E90B-3D5D-4EC0-AF05-2F39ACB2A8D0}" type="slidenum">
              <a:rPr lang="nl-NL" altLang="nl-NL"/>
              <a:pPr/>
              <a:t>18</a:t>
            </a:fld>
            <a:endParaRPr lang="nl-NL" altLang="nl-NL"/>
          </a:p>
        </p:txBody>
      </p:sp>
      <p:sp>
        <p:nvSpPr>
          <p:cNvPr id="547842" name="Rectangle 2"/>
          <p:cNvSpPr>
            <a:spLocks noGrp="1" noRot="1" noChangeAspect="1" noChangeArrowheads="1" noTextEdit="1"/>
          </p:cNvSpPr>
          <p:nvPr>
            <p:ph type="sldImg"/>
          </p:nvPr>
        </p:nvSpPr>
        <p:spPr>
          <a:ln/>
        </p:spPr>
      </p:sp>
      <p:sp>
        <p:nvSpPr>
          <p:cNvPr id="547843" name="Rectangle 3"/>
          <p:cNvSpPr>
            <a:spLocks noGrp="1" noChangeArrowheads="1"/>
          </p:cNvSpPr>
          <p:nvPr>
            <p:ph type="body" idx="1"/>
          </p:nvPr>
        </p:nvSpPr>
        <p:spPr>
          <a:xfrm>
            <a:off x="889000" y="4714875"/>
            <a:ext cx="4891088" cy="4467225"/>
          </a:xfrm>
        </p:spPr>
        <p:txBody>
          <a:bodyPr/>
          <a:lstStyle/>
          <a:p>
            <a:endParaRPr lang="en-US" altLang="nl-NL"/>
          </a:p>
        </p:txBody>
      </p:sp>
    </p:spTree>
    <p:extLst>
      <p:ext uri="{BB962C8B-B14F-4D97-AF65-F5344CB8AC3E}">
        <p14:creationId xmlns:p14="http://schemas.microsoft.com/office/powerpoint/2010/main" val="361916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F4093-E702-637C-6110-7F6809998E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E4B361-04B9-5247-957B-C411D687D2E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C3E754-EA4B-3D9E-0372-23743056F47B}"/>
              </a:ext>
            </a:extLst>
          </p:cNvPr>
          <p:cNvSpPr>
            <a:spLocks noGrp="1"/>
          </p:cNvSpPr>
          <p:nvPr>
            <p:ph type="body" idx="1"/>
          </p:nvPr>
        </p:nvSpPr>
        <p:spPr/>
        <p:txBody>
          <a:bodyPr/>
          <a:lstStyle/>
          <a:p>
            <a:r>
              <a:rPr lang="en-GB" dirty="0"/>
              <a:t>How do you sit here?</a:t>
            </a:r>
          </a:p>
          <a:p>
            <a:r>
              <a:rPr lang="en-GB" dirty="0"/>
              <a:t>What are your hopes and fears of this week?</a:t>
            </a:r>
          </a:p>
          <a:p>
            <a:r>
              <a:rPr lang="en-GB" dirty="0"/>
              <a:t>What do you expect to walk away?</a:t>
            </a:r>
          </a:p>
          <a:p>
            <a:r>
              <a:rPr lang="en-GB" dirty="0"/>
              <a:t>What will make this day successful – how would it contribute to your goal of the week?</a:t>
            </a:r>
          </a:p>
          <a:p>
            <a:endParaRPr lang="en-GB" dirty="0"/>
          </a:p>
        </p:txBody>
      </p:sp>
      <p:sp>
        <p:nvSpPr>
          <p:cNvPr id="4" name="Tijdelijke aanduiding voor dianummer 3">
            <a:extLst>
              <a:ext uri="{FF2B5EF4-FFF2-40B4-BE49-F238E27FC236}">
                <a16:creationId xmlns:a16="http://schemas.microsoft.com/office/drawing/2014/main" id="{E96F914F-8F69-1D61-94EF-FC3DD6A0BB94}"/>
              </a:ext>
            </a:extLst>
          </p:cNvPr>
          <p:cNvSpPr>
            <a:spLocks noGrp="1"/>
          </p:cNvSpPr>
          <p:nvPr>
            <p:ph type="sldNum" sz="quarter" idx="5"/>
          </p:nvPr>
        </p:nvSpPr>
        <p:spPr/>
        <p:txBody>
          <a:bodyPr/>
          <a:lstStyle/>
          <a:p>
            <a:fld id="{67FBA6F6-1799-4B91-98EB-01427C6742C7}" type="slidenum">
              <a:rPr lang="en-GB" smtClean="0"/>
              <a:t>43</a:t>
            </a:fld>
            <a:endParaRPr lang="en-GB"/>
          </a:p>
        </p:txBody>
      </p:sp>
    </p:spTree>
    <p:extLst>
      <p:ext uri="{BB962C8B-B14F-4D97-AF65-F5344CB8AC3E}">
        <p14:creationId xmlns:p14="http://schemas.microsoft.com/office/powerpoint/2010/main" val="15137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0F70704-1781-4E64-9B4F-DD3C319D88DC}" type="slidenum">
              <a:rPr lang="nl-NL" smtClean="0"/>
              <a:t>48</a:t>
            </a:fld>
            <a:endParaRPr lang="nl-NL"/>
          </a:p>
        </p:txBody>
      </p:sp>
    </p:spTree>
    <p:extLst>
      <p:ext uri="{BB962C8B-B14F-4D97-AF65-F5344CB8AC3E}">
        <p14:creationId xmlns:p14="http://schemas.microsoft.com/office/powerpoint/2010/main" val="1415542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Timbuktu </a:t>
            </a:r>
            <a:r>
              <a:rPr lang="en-GB" dirty="0" err="1"/>
              <a:t>exerzise</a:t>
            </a:r>
            <a:endParaRPr lang="en-GB" dirty="0"/>
          </a:p>
        </p:txBody>
      </p:sp>
      <p:sp>
        <p:nvSpPr>
          <p:cNvPr id="4" name="Tijdelijke aanduiding voor dianummer 3"/>
          <p:cNvSpPr>
            <a:spLocks noGrp="1"/>
          </p:cNvSpPr>
          <p:nvPr>
            <p:ph type="sldNum" sz="quarter" idx="5"/>
          </p:nvPr>
        </p:nvSpPr>
        <p:spPr/>
        <p:txBody>
          <a:bodyPr/>
          <a:lstStyle/>
          <a:p>
            <a:fld id="{60F70704-1781-4E64-9B4F-DD3C319D88DC}" type="slidenum">
              <a:rPr lang="nl-NL" smtClean="0"/>
              <a:pPr/>
              <a:t>58</a:t>
            </a:fld>
            <a:endParaRPr lang="nl-NL"/>
          </a:p>
        </p:txBody>
      </p:sp>
    </p:spTree>
    <p:extLst>
      <p:ext uri="{BB962C8B-B14F-4D97-AF65-F5344CB8AC3E}">
        <p14:creationId xmlns:p14="http://schemas.microsoft.com/office/powerpoint/2010/main" val="3172259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B67272-D36B-44B9-B5B9-639342CA4D6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5963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B67272-D36B-44B9-B5B9-639342CA4D6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0471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244947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63438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68591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09785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639469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4285845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88325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396752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4142790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234695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58570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3/8/2024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‹nr.›</a:t>
            </a:fld>
            <a:endParaRPr lang="en-US"/>
          </a:p>
        </p:txBody>
      </p:sp>
    </p:spTree>
    <p:extLst>
      <p:ext uri="{BB962C8B-B14F-4D97-AF65-F5344CB8AC3E}">
        <p14:creationId xmlns:p14="http://schemas.microsoft.com/office/powerpoint/2010/main" val="25373213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3.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cativarnaescola.pt/2020/01/lego-serious-play-aprender-a-brincar.html" TargetMode="External"/><Relationship Id="rId2" Type="http://schemas.openxmlformats.org/officeDocument/2006/relationships/image" Target="../media/image82.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video" Target="https://www.youtube.com/embed/jwHfmlbJX5Q?feature=oembed" TargetMode="External"/><Relationship Id="rId4" Type="http://schemas.openxmlformats.org/officeDocument/2006/relationships/image" Target="../media/image90.jpe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95.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g"/><Relationship Id="rId4" Type="http://schemas.openxmlformats.org/officeDocument/2006/relationships/image" Target="../media/image42.jpg"/><Relationship Id="rId9" Type="http://schemas.openxmlformats.org/officeDocument/2006/relationships/image" Target="../media/image47.svg"/></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5.xml"/><Relationship Id="rId1" Type="http://schemas.openxmlformats.org/officeDocument/2006/relationships/video" Target="https://www.youtube.com/embed/3Y5egnY0CRk?feature=oembed" TargetMode="External"/><Relationship Id="rId4" Type="http://schemas.openxmlformats.org/officeDocument/2006/relationships/image" Target="../media/image33.jpeg"/></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video" Target="https://www.youtube.com/embed/mxWyh4u9nxQ?feature=oembed" TargetMode="External"/><Relationship Id="rId4" Type="http://schemas.openxmlformats.org/officeDocument/2006/relationships/image" Target="../media/image109.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5.xml"/><Relationship Id="rId1" Type="http://schemas.openxmlformats.org/officeDocument/2006/relationships/video" Target="https://www.youtube.com/embed/FsFz1H447kk?feature=oembed" TargetMode="External"/><Relationship Id="rId4" Type="http://schemas.openxmlformats.org/officeDocument/2006/relationships/image" Target="../media/image33.jpeg"/></Relationships>
</file>

<file path=ppt/slides/_rels/slide8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5.xml"/><Relationship Id="rId1" Type="http://schemas.openxmlformats.org/officeDocument/2006/relationships/video" Target="https://www.youtube.com/embed/mxWyh4u9nxQ?feature=oembed" TargetMode="External"/><Relationship Id="rId4" Type="http://schemas.openxmlformats.org/officeDocument/2006/relationships/image" Target="../media/image109.jpeg"/></Relationships>
</file>

<file path=ppt/slides/_rels/slide8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5.jp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6.gif"/></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9D103D9-D4D5-B6B9-2A93-FED7CB821E74}"/>
              </a:ext>
            </a:extLst>
          </p:cNvPr>
          <p:cNvSpPr>
            <a:spLocks noGrp="1"/>
          </p:cNvSpPr>
          <p:nvPr>
            <p:ph type="subTitle" idx="1"/>
          </p:nvPr>
        </p:nvSpPr>
        <p:spPr/>
        <p:txBody>
          <a:bodyPr/>
          <a:lstStyle/>
          <a:p>
            <a:r>
              <a:rPr lang="en-US" i="1" dirty="0"/>
              <a:t>EJWP7: March 2024 - August 2025</a:t>
            </a:r>
          </a:p>
          <a:p>
            <a:r>
              <a:rPr lang="en-US" dirty="0"/>
              <a:t>12-14 March 2024, Nis, Serbia</a:t>
            </a:r>
          </a:p>
        </p:txBody>
      </p:sp>
      <p:sp>
        <p:nvSpPr>
          <p:cNvPr id="7" name="Title 6">
            <a:extLst>
              <a:ext uri="{FF2B5EF4-FFF2-40B4-BE49-F238E27FC236}">
                <a16:creationId xmlns:a16="http://schemas.microsoft.com/office/drawing/2014/main" id="{CF67F168-2A44-F7F2-E0CB-DCD571B0C5AB}"/>
              </a:ext>
            </a:extLst>
          </p:cNvPr>
          <p:cNvSpPr>
            <a:spLocks noGrp="1"/>
          </p:cNvSpPr>
          <p:nvPr>
            <p:ph type="ctrTitle"/>
          </p:nvPr>
        </p:nvSpPr>
        <p:spPr/>
        <p:txBody>
          <a:bodyPr/>
          <a:lstStyle/>
          <a:p>
            <a:r>
              <a:rPr lang="en-US" dirty="0"/>
              <a:t>Training week 1</a:t>
            </a:r>
            <a:br>
              <a:rPr lang="en-US" dirty="0"/>
            </a:br>
            <a:r>
              <a:rPr lang="en-US" dirty="0"/>
              <a:t>SKILLS4WATER Innovative Training Programme</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Covey ENG model color.jpg">
            <a:extLst>
              <a:ext uri="{FF2B5EF4-FFF2-40B4-BE49-F238E27FC236}">
                <a16:creationId xmlns:a16="http://schemas.microsoft.com/office/drawing/2014/main" id="{647542F9-70EB-DCDF-7C9E-1903D5974073}"/>
              </a:ext>
            </a:extLst>
          </p:cNvPr>
          <p:cNvPicPr>
            <a:picLocks noChangeAspect="1"/>
          </p:cNvPicPr>
          <p:nvPr/>
        </p:nvPicPr>
        <p:blipFill>
          <a:blip r:embed="rId2"/>
          <a:stretch>
            <a:fillRect/>
          </a:stretch>
        </p:blipFill>
        <p:spPr>
          <a:xfrm>
            <a:off x="3847739" y="2042140"/>
            <a:ext cx="3951407" cy="2963555"/>
          </a:xfrm>
          <a:prstGeom prst="rect">
            <a:avLst/>
          </a:prstGeom>
        </p:spPr>
      </p:pic>
      <p:sp>
        <p:nvSpPr>
          <p:cNvPr id="3" name="TextBox 20">
            <a:extLst>
              <a:ext uri="{FF2B5EF4-FFF2-40B4-BE49-F238E27FC236}">
                <a16:creationId xmlns:a16="http://schemas.microsoft.com/office/drawing/2014/main" id="{33FB7A9D-E945-507E-4E64-AEA186559A06}"/>
              </a:ext>
            </a:extLst>
          </p:cNvPr>
          <p:cNvSpPr txBox="1"/>
          <p:nvPr/>
        </p:nvSpPr>
        <p:spPr>
          <a:xfrm>
            <a:off x="514350" y="1031274"/>
            <a:ext cx="7782293" cy="538609"/>
          </a:xfrm>
          <a:prstGeom prst="rect">
            <a:avLst/>
          </a:prstGeom>
        </p:spPr>
        <p:txBody>
          <a:bodyPr lIns="0" tIns="0" rIns="0" bIns="0" rtlCol="0" anchor="t">
            <a:spAutoFit/>
          </a:bodyPr>
          <a:lstStyle/>
          <a:p>
            <a:pPr algn="ctr">
              <a:lnSpc>
                <a:spcPts val="4200"/>
              </a:lnSpc>
              <a:defRPr/>
            </a:pPr>
            <a:r>
              <a:rPr lang="en-US" sz="3500" dirty="0">
                <a:solidFill>
                  <a:srgbClr val="97BE0D"/>
                </a:solidFill>
                <a:latin typeface="Bree Serif Bold"/>
              </a:rPr>
              <a:t>The Seven Habits…</a:t>
            </a:r>
          </a:p>
        </p:txBody>
      </p:sp>
      <p:pic>
        <p:nvPicPr>
          <p:cNvPr id="4" name="Tijdelijke aanduiding voor inhoud 12" descr="Covey book cover.jpg">
            <a:extLst>
              <a:ext uri="{FF2B5EF4-FFF2-40B4-BE49-F238E27FC236}">
                <a16:creationId xmlns:a16="http://schemas.microsoft.com/office/drawing/2014/main" id="{F0DAC270-1FBF-5DA2-D8E5-C41A0F7B0941}"/>
              </a:ext>
            </a:extLst>
          </p:cNvPr>
          <p:cNvPicPr>
            <a:picLocks noChangeAspect="1"/>
          </p:cNvPicPr>
          <p:nvPr/>
        </p:nvPicPr>
        <p:blipFill>
          <a:blip r:embed="rId3"/>
          <a:srcRect l="-17139" r="-17139"/>
          <a:stretch>
            <a:fillRect/>
          </a:stretch>
        </p:blipFill>
        <p:spPr>
          <a:xfrm>
            <a:off x="1500187" y="2389671"/>
            <a:ext cx="2026000" cy="2268491"/>
          </a:xfrm>
          <a:prstGeom prst="rect">
            <a:avLst/>
          </a:prstGeom>
        </p:spPr>
      </p:pic>
    </p:spTree>
    <p:extLst>
      <p:ext uri="{BB962C8B-B14F-4D97-AF65-F5344CB8AC3E}">
        <p14:creationId xmlns:p14="http://schemas.microsoft.com/office/powerpoint/2010/main" val="2204721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Covey 7 habits described.jpg">
            <a:extLst>
              <a:ext uri="{FF2B5EF4-FFF2-40B4-BE49-F238E27FC236}">
                <a16:creationId xmlns:a16="http://schemas.microsoft.com/office/drawing/2014/main" id="{CDD73E09-F492-331A-1A81-C14409C28155}"/>
              </a:ext>
            </a:extLst>
          </p:cNvPr>
          <p:cNvPicPr>
            <a:picLocks noChangeAspect="1"/>
          </p:cNvPicPr>
          <p:nvPr/>
        </p:nvPicPr>
        <p:blipFill>
          <a:blip r:embed="rId2"/>
          <a:stretch>
            <a:fillRect/>
          </a:stretch>
        </p:blipFill>
        <p:spPr>
          <a:xfrm>
            <a:off x="2091623" y="1304027"/>
            <a:ext cx="5387399" cy="4249945"/>
          </a:xfrm>
          <a:prstGeom prst="rect">
            <a:avLst/>
          </a:prstGeom>
        </p:spPr>
      </p:pic>
    </p:spTree>
    <p:extLst>
      <p:ext uri="{BB962C8B-B14F-4D97-AF65-F5344CB8AC3E}">
        <p14:creationId xmlns:p14="http://schemas.microsoft.com/office/powerpoint/2010/main" val="2947825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p:txBody>
          <a:bodyPr>
            <a:noAutofit/>
          </a:bodyPr>
          <a:lstStyle/>
          <a:p>
            <a:r>
              <a:rPr lang="en-US" sz="2100" b="1" dirty="0">
                <a:solidFill>
                  <a:srgbClr val="16187C"/>
                </a:solidFill>
                <a:latin typeface="Century Gothic" pitchFamily="34" charset="0"/>
              </a:rPr>
              <a:t>Habit 2: Begin with the end in mind</a:t>
            </a:r>
            <a:br>
              <a:rPr lang="en-US" sz="2100" b="1" dirty="0">
                <a:solidFill>
                  <a:srgbClr val="16187C"/>
                </a:solidFill>
                <a:latin typeface="Century Gothic" pitchFamily="34" charset="0"/>
              </a:rPr>
            </a:br>
            <a:r>
              <a:rPr lang="en-US" sz="2100" b="1" dirty="0">
                <a:solidFill>
                  <a:srgbClr val="16187C"/>
                </a:solidFill>
                <a:latin typeface="Century Gothic" pitchFamily="34" charset="0"/>
              </a:rPr>
              <a:t>The habit of vision</a:t>
            </a:r>
            <a:endParaRPr lang="en-US" sz="1800" dirty="0"/>
          </a:p>
        </p:txBody>
      </p:sp>
      <p:pic>
        <p:nvPicPr>
          <p:cNvPr id="11" name="Afbeelding 10" descr="Splitsing Y.jpg"/>
          <p:cNvPicPr>
            <a:picLocks noChangeAspect="1"/>
          </p:cNvPicPr>
          <p:nvPr/>
        </p:nvPicPr>
        <p:blipFill>
          <a:blip r:embed="rId2"/>
          <a:stretch>
            <a:fillRect/>
          </a:stretch>
        </p:blipFill>
        <p:spPr>
          <a:xfrm>
            <a:off x="1524000" y="1960853"/>
            <a:ext cx="6096000" cy="3429000"/>
          </a:xfrm>
          <a:prstGeom prst="rect">
            <a:avLst/>
          </a:prstGeom>
        </p:spPr>
      </p:pic>
      <p:grpSp>
        <p:nvGrpSpPr>
          <p:cNvPr id="10" name="Group 3">
            <a:extLst>
              <a:ext uri="{FF2B5EF4-FFF2-40B4-BE49-F238E27FC236}">
                <a16:creationId xmlns:a16="http://schemas.microsoft.com/office/drawing/2014/main" id="{5F9A8345-B444-9042-9FE9-5B9D47824759}"/>
              </a:ext>
            </a:extLst>
          </p:cNvPr>
          <p:cNvGrpSpPr/>
          <p:nvPr/>
        </p:nvGrpSpPr>
        <p:grpSpPr>
          <a:xfrm>
            <a:off x="238669" y="857250"/>
            <a:ext cx="173164" cy="1723282"/>
            <a:chOff x="-13070" y="377176"/>
            <a:chExt cx="230885" cy="2297709"/>
          </a:xfrm>
        </p:grpSpPr>
        <p:sp>
          <p:nvSpPr>
            <p:cNvPr id="12" name="Rectangle 1">
              <a:extLst>
                <a:ext uri="{FF2B5EF4-FFF2-40B4-BE49-F238E27FC236}">
                  <a16:creationId xmlns:a16="http://schemas.microsoft.com/office/drawing/2014/main" id="{18FE10ED-10B1-574C-BB30-413CFBE95868}"/>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6">
              <a:extLst>
                <a:ext uri="{FF2B5EF4-FFF2-40B4-BE49-F238E27FC236}">
                  <a16:creationId xmlns:a16="http://schemas.microsoft.com/office/drawing/2014/main" id="{5D6FBBF3-8813-A849-A10D-57260023FFE5}"/>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4" name="Afbeelding 13">
            <a:extLst>
              <a:ext uri="{FF2B5EF4-FFF2-40B4-BE49-F238E27FC236}">
                <a16:creationId xmlns:a16="http://schemas.microsoft.com/office/drawing/2014/main" id="{1BF0794F-CA6E-A44E-844C-6C7737C8CE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56746" y="857250"/>
            <a:ext cx="1487254" cy="1052736"/>
          </a:xfrm>
          <a:prstGeom prst="rect">
            <a:avLst/>
          </a:prstGeom>
        </p:spPr>
      </p:pic>
    </p:spTree>
    <p:extLst>
      <p:ext uri="{BB962C8B-B14F-4D97-AF65-F5344CB8AC3E}">
        <p14:creationId xmlns:p14="http://schemas.microsoft.com/office/powerpoint/2010/main" val="2502837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Afbeelding 1" descr="Cheshire quote better.png">
            <a:extLst>
              <a:ext uri="{FF2B5EF4-FFF2-40B4-BE49-F238E27FC236}">
                <a16:creationId xmlns:a16="http://schemas.microsoft.com/office/drawing/2014/main" id="{49796B45-68C6-1B29-2745-934139378C79}"/>
              </a:ext>
            </a:extLst>
          </p:cNvPr>
          <p:cNvPicPr>
            <a:picLocks noChangeAspect="1"/>
          </p:cNvPicPr>
          <p:nvPr/>
        </p:nvPicPr>
        <p:blipFill rotWithShape="1">
          <a:blip r:embed="rId2"/>
          <a:srcRect l="2315" r="1" b="1"/>
          <a:stretch/>
        </p:blipFill>
        <p:spPr>
          <a:xfrm>
            <a:off x="20" y="1282"/>
            <a:ext cx="9143980" cy="6856718"/>
          </a:xfrm>
          <a:prstGeom prst="rect">
            <a:avLst/>
          </a:prstGeom>
        </p:spPr>
      </p:pic>
    </p:spTree>
    <p:extLst>
      <p:ext uri="{BB962C8B-B14F-4D97-AF65-F5344CB8AC3E}">
        <p14:creationId xmlns:p14="http://schemas.microsoft.com/office/powerpoint/2010/main" val="3467495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a:xfrm>
            <a:off x="701154" y="1593955"/>
            <a:ext cx="2541314" cy="3420727"/>
          </a:xfrm>
        </p:spPr>
        <p:txBody>
          <a:bodyPr>
            <a:normAutofit/>
          </a:bodyPr>
          <a:lstStyle/>
          <a:p>
            <a:r>
              <a:rPr lang="en-US" sz="3000" b="1" dirty="0">
                <a:solidFill>
                  <a:srgbClr val="FFFFFF"/>
                </a:solidFill>
                <a:latin typeface="Century Gothic" pitchFamily="34" charset="0"/>
              </a:rPr>
              <a:t>A twist to ‘begin with the end in mind’</a:t>
            </a:r>
            <a:endParaRPr lang="en-US" sz="3000" dirty="0">
              <a:solidFill>
                <a:srgbClr val="FFFFFF"/>
              </a:solidFill>
            </a:endParaRPr>
          </a:p>
        </p:txBody>
      </p:sp>
      <p:graphicFrame>
        <p:nvGraphicFramePr>
          <p:cNvPr id="28" name="Tijdelijke aanduiding voor inhoud 9">
            <a:extLst>
              <a:ext uri="{FF2B5EF4-FFF2-40B4-BE49-F238E27FC236}">
                <a16:creationId xmlns:a16="http://schemas.microsoft.com/office/drawing/2014/main" id="{93E15FA2-C4FA-FA09-B5B0-78C6C3BB85A2}"/>
              </a:ext>
            </a:extLst>
          </p:cNvPr>
          <p:cNvGraphicFramePr>
            <a:graphicFrameLocks noGrp="1"/>
          </p:cNvGraphicFramePr>
          <p:nvPr>
            <p:ph idx="1"/>
          </p:nvPr>
        </p:nvGraphicFramePr>
        <p:xfrm>
          <a:off x="3916397" y="2146963"/>
          <a:ext cx="4461623" cy="3250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Afbeelding 25">
            <a:extLst>
              <a:ext uri="{FF2B5EF4-FFF2-40B4-BE49-F238E27FC236}">
                <a16:creationId xmlns:a16="http://schemas.microsoft.com/office/drawing/2014/main" id="{D170D326-63D7-F043-8967-8D4C8E5D906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19448" y="0"/>
            <a:ext cx="1424552" cy="1008353"/>
          </a:xfrm>
          <a:prstGeom prst="rect">
            <a:avLst/>
          </a:prstGeom>
        </p:spPr>
      </p:pic>
    </p:spTree>
    <p:extLst>
      <p:ext uri="{BB962C8B-B14F-4D97-AF65-F5344CB8AC3E}">
        <p14:creationId xmlns:p14="http://schemas.microsoft.com/office/powerpoint/2010/main" val="3320996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zoogdier&#10;&#10;Automatisch gegenereerde beschrijving">
            <a:extLst>
              <a:ext uri="{FF2B5EF4-FFF2-40B4-BE49-F238E27FC236}">
                <a16:creationId xmlns:a16="http://schemas.microsoft.com/office/drawing/2014/main" id="{533D3C1A-2510-44EB-A05A-9A4F67DA9D83}"/>
              </a:ext>
            </a:extLst>
          </p:cNvPr>
          <p:cNvPicPr>
            <a:picLocks noChangeAspect="1"/>
          </p:cNvPicPr>
          <p:nvPr/>
        </p:nvPicPr>
        <p:blipFill rotWithShape="1">
          <a:blip r:embed="rId3">
            <a:extLst>
              <a:ext uri="{28A0092B-C50C-407E-A947-70E740481C1C}">
                <a14:useLocalDpi xmlns:a14="http://schemas.microsoft.com/office/drawing/2010/main" val="0"/>
              </a:ext>
            </a:extLst>
          </a:blip>
          <a:srcRect t="16445" r="-2" b="5706"/>
          <a:stretch/>
        </p:blipFill>
        <p:spPr>
          <a:xfrm rot="5400000">
            <a:off x="-870698" y="2000397"/>
            <a:ext cx="4893702" cy="2857209"/>
          </a:xfrm>
          <a:prstGeom prst="rect">
            <a:avLst/>
          </a:prstGeom>
        </p:spPr>
      </p:pic>
      <p:pic>
        <p:nvPicPr>
          <p:cNvPr id="9" name="Afbeelding 8" descr="Afbeelding met buiten, persoon, strand, frisbee&#10;&#10;Automatisch gegenereerde beschrijving">
            <a:extLst>
              <a:ext uri="{FF2B5EF4-FFF2-40B4-BE49-F238E27FC236}">
                <a16:creationId xmlns:a16="http://schemas.microsoft.com/office/drawing/2014/main" id="{7FF0C1AA-CADC-41B5-BF46-8ADC95E59CEC}"/>
              </a:ext>
            </a:extLst>
          </p:cNvPr>
          <p:cNvPicPr>
            <a:picLocks noChangeAspect="1"/>
          </p:cNvPicPr>
          <p:nvPr/>
        </p:nvPicPr>
        <p:blipFill rotWithShape="1">
          <a:blip r:embed="rId4">
            <a:extLst>
              <a:ext uri="{28A0092B-C50C-407E-A947-70E740481C1C}">
                <a14:useLocalDpi xmlns:a14="http://schemas.microsoft.com/office/drawing/2010/main" val="0"/>
              </a:ext>
            </a:extLst>
          </a:blip>
          <a:srcRect l="17950" r="43201"/>
          <a:stretch/>
        </p:blipFill>
        <p:spPr>
          <a:xfrm>
            <a:off x="3147373" y="982150"/>
            <a:ext cx="2848214" cy="4893702"/>
          </a:xfrm>
          <a:prstGeom prst="rect">
            <a:avLst/>
          </a:prstGeom>
        </p:spPr>
      </p:pic>
      <p:pic>
        <p:nvPicPr>
          <p:cNvPr id="8" name="Afbeelding 7" descr="Afbeelding met persoon, muur, binnen, glimlachen&#10;&#10;Automatisch gegenereerde beschrijving">
            <a:extLst>
              <a:ext uri="{FF2B5EF4-FFF2-40B4-BE49-F238E27FC236}">
                <a16:creationId xmlns:a16="http://schemas.microsoft.com/office/drawing/2014/main" id="{E2E6CD15-CF78-4D4E-9B40-ED3F0EB143D7}"/>
              </a:ext>
            </a:extLst>
          </p:cNvPr>
          <p:cNvPicPr>
            <a:picLocks noChangeAspect="1"/>
          </p:cNvPicPr>
          <p:nvPr/>
        </p:nvPicPr>
        <p:blipFill rotWithShape="1">
          <a:blip r:embed="rId5">
            <a:extLst>
              <a:ext uri="{28A0092B-C50C-407E-A947-70E740481C1C}">
                <a14:useLocalDpi xmlns:a14="http://schemas.microsoft.com/office/drawing/2010/main" val="0"/>
              </a:ext>
            </a:extLst>
          </a:blip>
          <a:srcRect t="10009" r="2" b="27511"/>
          <a:stretch/>
        </p:blipFill>
        <p:spPr>
          <a:xfrm>
            <a:off x="6137510" y="3487307"/>
            <a:ext cx="2867106" cy="2388545"/>
          </a:xfrm>
          <a:prstGeom prst="rect">
            <a:avLst/>
          </a:prstGeom>
        </p:spPr>
      </p:pic>
      <p:pic>
        <p:nvPicPr>
          <p:cNvPr id="5" name="Afbeelding 4" descr="Afbeelding met persoon, kleding, buitenshuis, person&#10;&#10;Automatisch gegenereerde beschrijving">
            <a:extLst>
              <a:ext uri="{FF2B5EF4-FFF2-40B4-BE49-F238E27FC236}">
                <a16:creationId xmlns:a16="http://schemas.microsoft.com/office/drawing/2014/main" id="{23FE952C-133C-EADF-B37D-71C99C529B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137511" y="982150"/>
            <a:ext cx="2955175" cy="2216381"/>
          </a:xfrm>
          <a:prstGeom prst="rect">
            <a:avLst/>
          </a:prstGeom>
        </p:spPr>
      </p:pic>
    </p:spTree>
    <p:extLst>
      <p:ext uri="{BB962C8B-B14F-4D97-AF65-F5344CB8AC3E}">
        <p14:creationId xmlns:p14="http://schemas.microsoft.com/office/powerpoint/2010/main" val="77686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p:txBody>
          <a:bodyPr>
            <a:noAutofit/>
          </a:bodyPr>
          <a:lstStyle/>
          <a:p>
            <a:r>
              <a:rPr lang="en-US" sz="2100" b="1" dirty="0">
                <a:solidFill>
                  <a:srgbClr val="16187C"/>
                </a:solidFill>
                <a:latin typeface="Century Gothic" pitchFamily="34" charset="0"/>
              </a:rPr>
              <a:t>Habit 1: Be Pro active. </a:t>
            </a:r>
            <a:br>
              <a:rPr lang="en-US" sz="2100" b="1" dirty="0">
                <a:solidFill>
                  <a:srgbClr val="16187C"/>
                </a:solidFill>
                <a:latin typeface="Century Gothic" pitchFamily="34" charset="0"/>
              </a:rPr>
            </a:br>
            <a:r>
              <a:rPr lang="en-US" sz="2100" b="1" dirty="0">
                <a:solidFill>
                  <a:srgbClr val="16187C"/>
                </a:solidFill>
                <a:latin typeface="Century Gothic" pitchFamily="34" charset="0"/>
              </a:rPr>
              <a:t>The habit of choice </a:t>
            </a:r>
            <a:endParaRPr lang="en-US" sz="1800" dirty="0"/>
          </a:p>
        </p:txBody>
      </p:sp>
      <p:pic>
        <p:nvPicPr>
          <p:cNvPr id="11" name="Afbeelding 10" descr="Splitsing Y.jpg"/>
          <p:cNvPicPr>
            <a:picLocks noChangeAspect="1"/>
          </p:cNvPicPr>
          <p:nvPr/>
        </p:nvPicPr>
        <p:blipFill>
          <a:blip r:embed="rId2"/>
          <a:stretch>
            <a:fillRect/>
          </a:stretch>
        </p:blipFill>
        <p:spPr>
          <a:xfrm>
            <a:off x="1524000" y="1960853"/>
            <a:ext cx="6096000" cy="3429000"/>
          </a:xfrm>
          <a:prstGeom prst="rect">
            <a:avLst/>
          </a:prstGeom>
        </p:spPr>
      </p:pic>
      <p:grpSp>
        <p:nvGrpSpPr>
          <p:cNvPr id="10" name="Group 3">
            <a:extLst>
              <a:ext uri="{FF2B5EF4-FFF2-40B4-BE49-F238E27FC236}">
                <a16:creationId xmlns:a16="http://schemas.microsoft.com/office/drawing/2014/main" id="{5F9A8345-B444-9042-9FE9-5B9D47824759}"/>
              </a:ext>
            </a:extLst>
          </p:cNvPr>
          <p:cNvGrpSpPr/>
          <p:nvPr/>
        </p:nvGrpSpPr>
        <p:grpSpPr>
          <a:xfrm>
            <a:off x="238669" y="857250"/>
            <a:ext cx="173164" cy="1723282"/>
            <a:chOff x="-13070" y="377176"/>
            <a:chExt cx="230885" cy="2297709"/>
          </a:xfrm>
        </p:grpSpPr>
        <p:sp>
          <p:nvSpPr>
            <p:cNvPr id="12" name="Rectangle 1">
              <a:extLst>
                <a:ext uri="{FF2B5EF4-FFF2-40B4-BE49-F238E27FC236}">
                  <a16:creationId xmlns:a16="http://schemas.microsoft.com/office/drawing/2014/main" id="{18FE10ED-10B1-574C-BB30-413CFBE95868}"/>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6">
              <a:extLst>
                <a:ext uri="{FF2B5EF4-FFF2-40B4-BE49-F238E27FC236}">
                  <a16:creationId xmlns:a16="http://schemas.microsoft.com/office/drawing/2014/main" id="{5D6FBBF3-8813-A849-A10D-57260023FFE5}"/>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4" name="Afbeelding 13">
            <a:extLst>
              <a:ext uri="{FF2B5EF4-FFF2-40B4-BE49-F238E27FC236}">
                <a16:creationId xmlns:a16="http://schemas.microsoft.com/office/drawing/2014/main" id="{1BF0794F-CA6E-A44E-844C-6C7737C8CE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56746" y="857250"/>
            <a:ext cx="1487254" cy="1052736"/>
          </a:xfrm>
          <a:prstGeom prst="rect">
            <a:avLst/>
          </a:prstGeom>
        </p:spPr>
      </p:pic>
    </p:spTree>
    <p:extLst>
      <p:ext uri="{BB962C8B-B14F-4D97-AF65-F5344CB8AC3E}">
        <p14:creationId xmlns:p14="http://schemas.microsoft.com/office/powerpoint/2010/main" val="591953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glasses-half-empty-half-full.jpg"/>
          <p:cNvPicPr>
            <a:picLocks noChangeAspect="1"/>
          </p:cNvPicPr>
          <p:nvPr/>
        </p:nvPicPr>
        <p:blipFill rotWithShape="1">
          <a:blip r:embed="rId2">
            <a:alphaModFix amt="60000"/>
          </a:blip>
          <a:srcRect t="12217" r="-1" b="12783"/>
          <a:stretch/>
        </p:blipFill>
        <p:spPr>
          <a:xfrm>
            <a:off x="20" y="857260"/>
            <a:ext cx="9143980" cy="5143490"/>
          </a:xfrm>
          <a:prstGeom prst="rect">
            <a:avLst/>
          </a:prstGeom>
        </p:spPr>
      </p:pic>
      <p:sp>
        <p:nvSpPr>
          <p:cNvPr id="2" name="Titel 1"/>
          <p:cNvSpPr>
            <a:spLocks noGrp="1"/>
          </p:cNvSpPr>
          <p:nvPr>
            <p:ph type="title"/>
          </p:nvPr>
        </p:nvSpPr>
        <p:spPr>
          <a:xfrm>
            <a:off x="898635" y="1699023"/>
            <a:ext cx="7346728" cy="1665581"/>
          </a:xfrm>
        </p:spPr>
        <p:txBody>
          <a:bodyPr vert="horz" lIns="91440" tIns="45720" rIns="91440" bIns="45720" rtlCol="0" anchor="b">
            <a:normAutofit/>
          </a:bodyPr>
          <a:lstStyle/>
          <a:p>
            <a:pPr algn="ctr" defTabSz="914400"/>
            <a:r>
              <a:rPr lang="en-US" sz="3900" b="1">
                <a:solidFill>
                  <a:srgbClr val="FFFFFF"/>
                </a:solidFill>
              </a:rPr>
              <a:t>To be reactive or proactive?</a:t>
            </a:r>
          </a:p>
        </p:txBody>
      </p:sp>
    </p:spTree>
    <p:extLst>
      <p:ext uri="{BB962C8B-B14F-4D97-AF65-F5344CB8AC3E}">
        <p14:creationId xmlns:p14="http://schemas.microsoft.com/office/powerpoint/2010/main" val="723017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5"/>
          <p:cNvSpPr>
            <a:spLocks noGrp="1"/>
          </p:cNvSpPr>
          <p:nvPr>
            <p:ph type="sldNum" sz="quarter" idx="12"/>
          </p:nvPr>
        </p:nvSpPr>
        <p:spPr/>
        <p:txBody>
          <a:bodyPr/>
          <a:lstStyle/>
          <a:p>
            <a:endParaRPr lang="nl-NL" altLang="nl-NL"/>
          </a:p>
          <a:p>
            <a:fld id="{A3AF0C28-FC65-4025-BD1A-113F67828C40}" type="slidenum">
              <a:rPr lang="nl-NL" altLang="nl-NL" smtClean="0"/>
              <a:pPr/>
              <a:t>18</a:t>
            </a:fld>
            <a:endParaRPr lang="nl-NL" altLang="nl-NL"/>
          </a:p>
        </p:txBody>
      </p:sp>
      <p:sp>
        <p:nvSpPr>
          <p:cNvPr id="546818" name="Rectangle 2"/>
          <p:cNvSpPr>
            <a:spLocks noGrp="1" noChangeArrowheads="1"/>
          </p:cNvSpPr>
          <p:nvPr>
            <p:ph type="body" idx="1"/>
          </p:nvPr>
        </p:nvSpPr>
        <p:spPr>
          <a:xfrm>
            <a:off x="743553" y="1215033"/>
            <a:ext cx="5868591" cy="4427935"/>
          </a:xfrm>
        </p:spPr>
        <p:txBody>
          <a:bodyPr>
            <a:normAutofit/>
          </a:bodyPr>
          <a:lstStyle/>
          <a:p>
            <a:pPr>
              <a:lnSpc>
                <a:spcPct val="100000"/>
              </a:lnSpc>
              <a:buNone/>
              <a:tabLst>
                <a:tab pos="3831431" algn="l"/>
              </a:tabLst>
            </a:pPr>
            <a:r>
              <a:rPr lang="nl-NL" altLang="nl-NL" b="1">
                <a:solidFill>
                  <a:srgbClr val="002060"/>
                </a:solidFill>
                <a:latin typeface="Century Gothic" panose="020B0502020202020204" pitchFamily="34" charset="0"/>
              </a:rPr>
              <a:t>Circle of influence</a:t>
            </a:r>
          </a:p>
          <a:p>
            <a:pPr>
              <a:lnSpc>
                <a:spcPct val="100000"/>
              </a:lnSpc>
              <a:buNone/>
              <a:tabLst>
                <a:tab pos="3831431" algn="l"/>
              </a:tabLst>
            </a:pPr>
            <a:endParaRPr lang="nl-NL" altLang="nl-NL" b="1">
              <a:solidFill>
                <a:srgbClr val="000066"/>
              </a:solidFill>
            </a:endParaRPr>
          </a:p>
          <a:p>
            <a:pPr>
              <a:lnSpc>
                <a:spcPct val="100000"/>
              </a:lnSpc>
              <a:tabLst>
                <a:tab pos="3831431" algn="l"/>
              </a:tabLst>
            </a:pPr>
            <a:r>
              <a:rPr lang="nl-NL" altLang="nl-NL" sz="1800"/>
              <a:t>Direct influence </a:t>
            </a:r>
            <a:r>
              <a:rPr lang="nl-NL" altLang="nl-NL" sz="1800" i="1"/>
              <a:t>(on our own behaviour)</a:t>
            </a:r>
          </a:p>
          <a:p>
            <a:pPr>
              <a:lnSpc>
                <a:spcPct val="100000"/>
              </a:lnSpc>
              <a:tabLst>
                <a:tab pos="3831431" algn="l"/>
              </a:tabLst>
            </a:pPr>
            <a:r>
              <a:rPr lang="nl-NL" altLang="nl-NL" sz="1800"/>
              <a:t>Indirect influence </a:t>
            </a:r>
            <a:r>
              <a:rPr lang="nl-NL" altLang="nl-NL" sz="1800" i="1"/>
              <a:t>(on the behaviour of others) </a:t>
            </a:r>
          </a:p>
          <a:p>
            <a:pPr>
              <a:lnSpc>
                <a:spcPct val="100000"/>
              </a:lnSpc>
              <a:tabLst>
                <a:tab pos="3831431" algn="l"/>
              </a:tabLst>
            </a:pPr>
            <a:r>
              <a:rPr lang="nl-NL" altLang="nl-NL" sz="1800"/>
              <a:t>No influence </a:t>
            </a:r>
            <a:r>
              <a:rPr lang="nl-NL" altLang="nl-NL" sz="1800" i="1"/>
              <a:t>(things we can’t change, e.g. our past, some aspects of our environment)</a:t>
            </a:r>
          </a:p>
          <a:p>
            <a:pPr>
              <a:lnSpc>
                <a:spcPct val="100000"/>
              </a:lnSpc>
              <a:buNone/>
              <a:tabLst>
                <a:tab pos="3831431" algn="l"/>
              </a:tabLst>
            </a:pPr>
            <a:endParaRPr lang="nl-NL" altLang="nl-NL" sz="1500" b="1" dirty="0"/>
          </a:p>
        </p:txBody>
      </p:sp>
      <p:sp>
        <p:nvSpPr>
          <p:cNvPr id="2" name="Tekstvak 1">
            <a:extLst>
              <a:ext uri="{FF2B5EF4-FFF2-40B4-BE49-F238E27FC236}">
                <a16:creationId xmlns:a16="http://schemas.microsoft.com/office/drawing/2014/main" id="{5334BA84-6448-13FD-A713-BA3192E768D6}"/>
              </a:ext>
            </a:extLst>
          </p:cNvPr>
          <p:cNvSpPr txBox="1"/>
          <p:nvPr/>
        </p:nvSpPr>
        <p:spPr>
          <a:xfrm>
            <a:off x="4158908" y="4284107"/>
            <a:ext cx="3994555" cy="1477328"/>
          </a:xfrm>
          <a:prstGeom prst="rect">
            <a:avLst/>
          </a:prstGeom>
          <a:noFill/>
        </p:spPr>
        <p:txBody>
          <a:bodyPr wrap="none" rtlCol="0">
            <a:spAutoFit/>
          </a:bodyPr>
          <a:lstStyle/>
          <a:p>
            <a:pPr>
              <a:tabLst>
                <a:tab pos="3831431" algn="l"/>
              </a:tabLst>
            </a:pPr>
            <a:r>
              <a:rPr lang="nl-NL" altLang="nl-NL">
                <a:solidFill>
                  <a:schemeClr val="accent6">
                    <a:lumMod val="50000"/>
                  </a:schemeClr>
                </a:solidFill>
              </a:rPr>
              <a:t>Serenity prayer of AA:</a:t>
            </a:r>
          </a:p>
          <a:p>
            <a:pPr>
              <a:tabLst>
                <a:tab pos="3831431" algn="l"/>
              </a:tabLst>
            </a:pPr>
            <a:r>
              <a:rPr lang="en-US" altLang="nl-NL" i="1"/>
              <a:t>"God grant me the serenity</a:t>
            </a:r>
          </a:p>
          <a:p>
            <a:pPr>
              <a:tabLst>
                <a:tab pos="3831431" algn="l"/>
              </a:tabLst>
            </a:pPr>
            <a:r>
              <a:rPr lang="en-US" altLang="nl-NL" i="1"/>
              <a:t>To accept the things I cannot change,</a:t>
            </a:r>
          </a:p>
          <a:p>
            <a:pPr>
              <a:tabLst>
                <a:tab pos="3831431" algn="l"/>
              </a:tabLst>
            </a:pPr>
            <a:r>
              <a:rPr lang="en-US" altLang="nl-NL" i="1"/>
              <a:t>The courage to change the things I can,</a:t>
            </a:r>
          </a:p>
          <a:p>
            <a:pPr>
              <a:tabLst>
                <a:tab pos="3831431" algn="l"/>
              </a:tabLst>
            </a:pPr>
            <a:r>
              <a:rPr lang="en-US" altLang="nl-NL" i="1"/>
              <a:t>And the wisdom to know the difference."</a:t>
            </a:r>
            <a:endParaRPr lang="nl-NL" altLang="nl-NL" i="1" dirty="0"/>
          </a:p>
        </p:txBody>
      </p:sp>
      <p:pic>
        <p:nvPicPr>
          <p:cNvPr id="4" name="Afbeelding 3">
            <a:extLst>
              <a:ext uri="{FF2B5EF4-FFF2-40B4-BE49-F238E27FC236}">
                <a16:creationId xmlns:a16="http://schemas.microsoft.com/office/drawing/2014/main" id="{CE11CBD4-4D3D-7FBE-B85F-4E058F040C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50265" y="857250"/>
            <a:ext cx="1487254" cy="789552"/>
          </a:xfrm>
          <a:prstGeom prst="rect">
            <a:avLst/>
          </a:prstGeom>
        </p:spPr>
      </p:pic>
      <p:grpSp>
        <p:nvGrpSpPr>
          <p:cNvPr id="5" name="Group 3">
            <a:extLst>
              <a:ext uri="{FF2B5EF4-FFF2-40B4-BE49-F238E27FC236}">
                <a16:creationId xmlns:a16="http://schemas.microsoft.com/office/drawing/2014/main" id="{2605C30C-9B26-E463-A49C-7DC6F87995AC}"/>
              </a:ext>
            </a:extLst>
          </p:cNvPr>
          <p:cNvGrpSpPr/>
          <p:nvPr/>
        </p:nvGrpSpPr>
        <p:grpSpPr>
          <a:xfrm>
            <a:off x="238669" y="857250"/>
            <a:ext cx="173164" cy="1723282"/>
            <a:chOff x="-13070" y="377176"/>
            <a:chExt cx="230885" cy="2297709"/>
          </a:xfrm>
        </p:grpSpPr>
        <p:sp>
          <p:nvSpPr>
            <p:cNvPr id="6" name="Rectangle 1">
              <a:extLst>
                <a:ext uri="{FF2B5EF4-FFF2-40B4-BE49-F238E27FC236}">
                  <a16:creationId xmlns:a16="http://schemas.microsoft.com/office/drawing/2014/main" id="{1975FE47-4A31-8815-4EAA-C6ABD10B8909}"/>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B6E6D6F0-C20D-70A3-D635-F428164E6002}"/>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388917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a:xfrm>
            <a:off x="1384588" y="1122883"/>
            <a:ext cx="5915025" cy="994172"/>
          </a:xfrm>
        </p:spPr>
        <p:txBody>
          <a:bodyPr>
            <a:noAutofit/>
          </a:bodyPr>
          <a:lstStyle/>
          <a:p>
            <a:r>
              <a:rPr lang="en-US" sz="2100" b="1" dirty="0">
                <a:solidFill>
                  <a:srgbClr val="16187C"/>
                </a:solidFill>
                <a:latin typeface="Century Gothic" pitchFamily="34" charset="0"/>
              </a:rPr>
              <a:t>Circle of influence and circle of concern</a:t>
            </a:r>
            <a:endParaRPr lang="en-US" sz="1800" dirty="0"/>
          </a:p>
        </p:txBody>
      </p:sp>
      <p:pic>
        <p:nvPicPr>
          <p:cNvPr id="11" name="Afbeelding 10" descr="Circle of influence.png"/>
          <p:cNvPicPr>
            <a:picLocks noChangeAspect="1"/>
          </p:cNvPicPr>
          <p:nvPr/>
        </p:nvPicPr>
        <p:blipFill>
          <a:blip r:embed="rId2"/>
          <a:stretch>
            <a:fillRect/>
          </a:stretch>
        </p:blipFill>
        <p:spPr>
          <a:xfrm>
            <a:off x="1143000" y="2046572"/>
            <a:ext cx="6858000" cy="3553184"/>
          </a:xfrm>
          <a:prstGeom prst="rect">
            <a:avLst/>
          </a:prstGeom>
        </p:spPr>
      </p:pic>
      <p:grpSp>
        <p:nvGrpSpPr>
          <p:cNvPr id="10" name="Group 3">
            <a:extLst>
              <a:ext uri="{FF2B5EF4-FFF2-40B4-BE49-F238E27FC236}">
                <a16:creationId xmlns:a16="http://schemas.microsoft.com/office/drawing/2014/main" id="{EF48E9A9-95FE-A84A-85ED-E8729F980586}"/>
              </a:ext>
            </a:extLst>
          </p:cNvPr>
          <p:cNvGrpSpPr/>
          <p:nvPr/>
        </p:nvGrpSpPr>
        <p:grpSpPr>
          <a:xfrm>
            <a:off x="238669" y="857250"/>
            <a:ext cx="173164" cy="1723282"/>
            <a:chOff x="-13070" y="377176"/>
            <a:chExt cx="230885" cy="2297709"/>
          </a:xfrm>
        </p:grpSpPr>
        <p:sp>
          <p:nvSpPr>
            <p:cNvPr id="12" name="Rectangle 1">
              <a:extLst>
                <a:ext uri="{FF2B5EF4-FFF2-40B4-BE49-F238E27FC236}">
                  <a16:creationId xmlns:a16="http://schemas.microsoft.com/office/drawing/2014/main" id="{2CB2545C-CC58-A049-84BB-B6DEC0317E27}"/>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6">
              <a:extLst>
                <a:ext uri="{FF2B5EF4-FFF2-40B4-BE49-F238E27FC236}">
                  <a16:creationId xmlns:a16="http://schemas.microsoft.com/office/drawing/2014/main" id="{1D26B5E2-114A-5443-A49F-B45364229460}"/>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4" name="Afbeelding 13">
            <a:extLst>
              <a:ext uri="{FF2B5EF4-FFF2-40B4-BE49-F238E27FC236}">
                <a16:creationId xmlns:a16="http://schemas.microsoft.com/office/drawing/2014/main" id="{4718FA17-34A1-5940-9DB6-AFF1F37D0D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56746" y="857250"/>
            <a:ext cx="1487254" cy="1052736"/>
          </a:xfrm>
          <a:prstGeom prst="rect">
            <a:avLst/>
          </a:prstGeom>
        </p:spPr>
      </p:pic>
    </p:spTree>
    <p:extLst>
      <p:ext uri="{BB962C8B-B14F-4D97-AF65-F5344CB8AC3E}">
        <p14:creationId xmlns:p14="http://schemas.microsoft.com/office/powerpoint/2010/main" val="3879380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585733" y="1657776"/>
            <a:ext cx="8168147" cy="1294958"/>
            <a:chOff x="1" y="-932277"/>
            <a:chExt cx="21781726" cy="3453220"/>
          </a:xfrm>
        </p:grpSpPr>
        <p:sp>
          <p:nvSpPr>
            <p:cNvPr id="20" name="TextBox 20"/>
            <p:cNvSpPr txBox="1"/>
            <p:nvPr/>
          </p:nvSpPr>
          <p:spPr>
            <a:xfrm>
              <a:off x="163812" y="-932277"/>
              <a:ext cx="21617915" cy="2768279"/>
            </a:xfrm>
            <a:prstGeom prst="rect">
              <a:avLst/>
            </a:prstGeom>
          </p:spPr>
          <p:txBody>
            <a:bodyPr wrap="square" lIns="0" tIns="0" rIns="0" bIns="0" rtlCol="0" anchor="t">
              <a:spAutoFit/>
            </a:bodyPr>
            <a:lstStyle/>
            <a:p>
              <a:pPr algn="ctr">
                <a:lnSpc>
                  <a:spcPts val="4200"/>
                </a:lnSpc>
              </a:pPr>
              <a:r>
                <a:rPr lang="en-US" sz="3000" dirty="0">
                  <a:solidFill>
                    <a:srgbClr val="97BE0D"/>
                  </a:solidFill>
                  <a:latin typeface="Bree Serif Bold"/>
                </a:rPr>
                <a:t>SKILLS4Water training program</a:t>
              </a:r>
            </a:p>
            <a:p>
              <a:pPr algn="ctr">
                <a:lnSpc>
                  <a:spcPts val="4200"/>
                </a:lnSpc>
              </a:pPr>
              <a:r>
                <a:rPr lang="en-US" sz="3000" dirty="0">
                  <a:solidFill>
                    <a:srgbClr val="97BE0D"/>
                  </a:solidFill>
                  <a:latin typeface="Bree Serif Bold"/>
                </a:rPr>
                <a:t>Week 1</a:t>
              </a:r>
            </a:p>
          </p:txBody>
        </p:sp>
        <p:sp>
          <p:nvSpPr>
            <p:cNvPr id="21" name="TextBox 21"/>
            <p:cNvSpPr txBox="1"/>
            <p:nvPr/>
          </p:nvSpPr>
          <p:spPr>
            <a:xfrm>
              <a:off x="1" y="1824170"/>
              <a:ext cx="20752781" cy="696773"/>
            </a:xfrm>
            <a:prstGeom prst="rect">
              <a:avLst/>
            </a:prstGeom>
          </p:spPr>
          <p:txBody>
            <a:bodyPr lIns="0" tIns="0" rIns="0" bIns="0" rtlCol="0" anchor="t">
              <a:spAutoFit/>
            </a:bodyPr>
            <a:lstStyle/>
            <a:p>
              <a:pPr algn="ctr">
                <a:lnSpc>
                  <a:spcPts val="2400"/>
                </a:lnSpc>
              </a:pPr>
              <a:endParaRPr sz="900">
                <a:solidFill>
                  <a:prstClr val="black"/>
                </a:solidFill>
                <a:latin typeface="Calibri"/>
              </a:endParaRPr>
            </a:p>
          </p:txBody>
        </p:sp>
      </p:grpSp>
      <p:sp>
        <p:nvSpPr>
          <p:cNvPr id="25" name="TextBox 25"/>
          <p:cNvSpPr txBox="1"/>
          <p:nvPr/>
        </p:nvSpPr>
        <p:spPr>
          <a:xfrm>
            <a:off x="5664281" y="6485517"/>
            <a:ext cx="3334247" cy="201722"/>
          </a:xfrm>
          <a:prstGeom prst="rect">
            <a:avLst/>
          </a:prstGeom>
        </p:spPr>
        <p:txBody>
          <a:bodyPr lIns="0" tIns="0" rIns="0" bIns="0" rtlCol="0" anchor="t">
            <a:spAutoFit/>
          </a:bodyPr>
          <a:lstStyle/>
          <a:p>
            <a:pPr algn="r">
              <a:lnSpc>
                <a:spcPts val="1680"/>
              </a:lnSpc>
            </a:pPr>
            <a:r>
              <a:rPr lang="en-US" sz="1200" spc="72" dirty="0">
                <a:solidFill>
                  <a:srgbClr val="162983"/>
                </a:solidFill>
                <a:latin typeface="Bree Serif"/>
              </a:rPr>
              <a:t>Our Water Future Starts Here!</a:t>
            </a:r>
          </a:p>
        </p:txBody>
      </p:sp>
      <p:graphicFrame>
        <p:nvGraphicFramePr>
          <p:cNvPr id="26" name="Tabel 26">
            <a:extLst>
              <a:ext uri="{FF2B5EF4-FFF2-40B4-BE49-F238E27FC236}">
                <a16:creationId xmlns:a16="http://schemas.microsoft.com/office/drawing/2014/main" id="{0FA21233-C2CE-417E-8B0A-C816373A5925}"/>
              </a:ext>
            </a:extLst>
          </p:cNvPr>
          <p:cNvGraphicFramePr>
            <a:graphicFrameLocks noGrp="1"/>
          </p:cNvGraphicFramePr>
          <p:nvPr>
            <p:extLst>
              <p:ext uri="{D42A27DB-BD31-4B8C-83A1-F6EECF244321}">
                <p14:modId xmlns:p14="http://schemas.microsoft.com/office/powerpoint/2010/main" val="1833296465"/>
              </p:ext>
            </p:extLst>
          </p:nvPr>
        </p:nvGraphicFramePr>
        <p:xfrm>
          <a:off x="691390" y="2822089"/>
          <a:ext cx="8018261" cy="2435208"/>
        </p:xfrm>
        <a:graphic>
          <a:graphicData uri="http://schemas.openxmlformats.org/drawingml/2006/table">
            <a:tbl>
              <a:tblPr firstRow="1" bandRow="1">
                <a:tableStyleId>{F5AB1C69-6EDB-4FF4-983F-18BD219EF322}</a:tableStyleId>
              </a:tblPr>
              <a:tblGrid>
                <a:gridCol w="2109013">
                  <a:extLst>
                    <a:ext uri="{9D8B030D-6E8A-4147-A177-3AD203B41FA5}">
                      <a16:colId xmlns:a16="http://schemas.microsoft.com/office/drawing/2014/main" val="1355791759"/>
                    </a:ext>
                  </a:extLst>
                </a:gridCol>
                <a:gridCol w="5909248">
                  <a:extLst>
                    <a:ext uri="{9D8B030D-6E8A-4147-A177-3AD203B41FA5}">
                      <a16:colId xmlns:a16="http://schemas.microsoft.com/office/drawing/2014/main" val="3841305728"/>
                    </a:ext>
                  </a:extLst>
                </a:gridCol>
              </a:tblGrid>
              <a:tr h="387961">
                <a:tc>
                  <a:txBody>
                    <a:bodyPr/>
                    <a:lstStyle/>
                    <a:p>
                      <a:r>
                        <a:rPr lang="en-GB" sz="1400" dirty="0">
                          <a:latin typeface="Bree Serif" panose="02000503040000020004" pitchFamily="2" charset="0"/>
                        </a:rPr>
                        <a:t>12-14 March 2024</a:t>
                      </a:r>
                    </a:p>
                  </a:txBody>
                  <a:tcPr marL="45720" marR="45720" marT="22860" marB="22860"/>
                </a:tc>
                <a:tc>
                  <a:txBody>
                    <a:bodyPr/>
                    <a:lstStyle/>
                    <a:p>
                      <a:endParaRPr lang="en-GB" sz="1400" dirty="0">
                        <a:latin typeface="Bree Serif" panose="02000503040000020004" pitchFamily="2" charset="0"/>
                      </a:endParaRPr>
                    </a:p>
                  </a:txBody>
                  <a:tcPr marL="45720" marR="45720" marT="22860" marB="22860"/>
                </a:tc>
                <a:extLst>
                  <a:ext uri="{0D108BD9-81ED-4DB2-BD59-A6C34878D82A}">
                    <a16:rowId xmlns:a16="http://schemas.microsoft.com/office/drawing/2014/main" val="2018912478"/>
                  </a:ext>
                </a:extLst>
              </a:tr>
              <a:tr h="675647">
                <a:tc>
                  <a:txBody>
                    <a:bodyPr/>
                    <a:lstStyle/>
                    <a:p>
                      <a:r>
                        <a:rPr lang="en-GB" sz="1200" dirty="0">
                          <a:latin typeface="Bree Serif" panose="02000503040000020004" pitchFamily="2" charset="0"/>
                        </a:rPr>
                        <a:t>Tuesday</a:t>
                      </a:r>
                    </a:p>
                  </a:txBody>
                  <a:tcPr marL="45720" marR="45720" marT="22860" marB="22860"/>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200" dirty="0">
                          <a:latin typeface="Bree Serif" panose="02000503040000020004" pitchFamily="2" charset="0"/>
                        </a:rPr>
                        <a:t>Check in 1st EJWP Week</a:t>
                      </a:r>
                    </a:p>
                    <a:p>
                      <a:pPr marL="285750" indent="-285750">
                        <a:buFontTx/>
                        <a:buChar char="-"/>
                      </a:pPr>
                      <a:r>
                        <a:rPr lang="en-GB" sz="1200" dirty="0">
                          <a:latin typeface="Bree Serif" panose="02000503040000020004" pitchFamily="2" charset="0"/>
                        </a:rPr>
                        <a:t>Training Personal Leadership to Communication</a:t>
                      </a:r>
                    </a:p>
                  </a:txBody>
                  <a:tcPr marL="45720" marR="45720" marT="22860" marB="22860"/>
                </a:tc>
                <a:extLst>
                  <a:ext uri="{0D108BD9-81ED-4DB2-BD59-A6C34878D82A}">
                    <a16:rowId xmlns:a16="http://schemas.microsoft.com/office/drawing/2014/main" val="471881609"/>
                  </a:ext>
                </a:extLst>
              </a:tr>
              <a:tr h="554349">
                <a:tc>
                  <a:txBody>
                    <a:bodyPr/>
                    <a:lstStyle/>
                    <a:p>
                      <a:r>
                        <a:rPr lang="en-GB" sz="1200" dirty="0">
                          <a:latin typeface="Bree Serif" panose="02000503040000020004" pitchFamily="2" charset="0"/>
                        </a:rPr>
                        <a:t>Wednesday </a:t>
                      </a:r>
                    </a:p>
                  </a:txBody>
                  <a:tcPr marL="45720" marR="45720" marT="22860" marB="22860"/>
                </a:tc>
                <a:tc>
                  <a:txBody>
                    <a:bodyPr/>
                    <a:lstStyle/>
                    <a:p>
                      <a:pPr marL="285750" indent="-285750">
                        <a:buFontTx/>
                        <a:buChar char="-"/>
                      </a:pPr>
                      <a:r>
                        <a:rPr lang="en-GB" sz="1200" dirty="0">
                          <a:latin typeface="Bree Serif" panose="02000503040000020004" pitchFamily="2" charset="0"/>
                        </a:rPr>
                        <a:t>Training </a:t>
                      </a:r>
                      <a:r>
                        <a:rPr lang="en-GB" sz="1200" dirty="0" err="1">
                          <a:latin typeface="Bree Serif" panose="02000503040000020004" pitchFamily="2" charset="0"/>
                        </a:rPr>
                        <a:t>InterCultural</a:t>
                      </a:r>
                      <a:r>
                        <a:rPr lang="en-GB" sz="1200" dirty="0">
                          <a:latin typeface="Bree Serif" panose="02000503040000020004" pitchFamily="2" charset="0"/>
                        </a:rPr>
                        <a:t> Communication</a:t>
                      </a:r>
                    </a:p>
                    <a:p>
                      <a:pPr marL="285750" marR="0" lvl="0" indent="-285750" algn="l" defTabSz="685800" rtl="0" eaLnBrk="1" fontAlgn="auto" latinLnBrk="0" hangingPunct="1">
                        <a:lnSpc>
                          <a:spcPct val="100000"/>
                        </a:lnSpc>
                        <a:spcBef>
                          <a:spcPts val="0"/>
                        </a:spcBef>
                        <a:spcAft>
                          <a:spcPts val="0"/>
                        </a:spcAft>
                        <a:buClrTx/>
                        <a:buSzTx/>
                        <a:buFontTx/>
                        <a:buChar char="-"/>
                        <a:tabLst/>
                        <a:defRPr/>
                      </a:pPr>
                      <a:r>
                        <a:rPr lang="en-GB" sz="1200" dirty="0">
                          <a:latin typeface="Bree Serif" panose="02000503040000020004" pitchFamily="2" charset="0"/>
                        </a:rPr>
                        <a:t>InterVision</a:t>
                      </a:r>
                    </a:p>
                    <a:p>
                      <a:pPr marL="285750" indent="-285750">
                        <a:buFontTx/>
                        <a:buChar char="-"/>
                      </a:pPr>
                      <a:endParaRPr lang="en-GB" sz="1200" dirty="0">
                        <a:latin typeface="Bree Serif" panose="02000503040000020004" pitchFamily="2" charset="0"/>
                      </a:endParaRPr>
                    </a:p>
                  </a:txBody>
                  <a:tcPr marL="45720" marR="45720" marT="22860" marB="22860"/>
                </a:tc>
                <a:extLst>
                  <a:ext uri="{0D108BD9-81ED-4DB2-BD59-A6C34878D82A}">
                    <a16:rowId xmlns:a16="http://schemas.microsoft.com/office/drawing/2014/main" val="4193417989"/>
                  </a:ext>
                </a:extLst>
              </a:tr>
              <a:tr h="594360">
                <a:tc>
                  <a:txBody>
                    <a:bodyPr/>
                    <a:lstStyle/>
                    <a:p>
                      <a:r>
                        <a:rPr lang="en-GB" sz="1200" dirty="0">
                          <a:latin typeface="Bree Serif" panose="02000503040000020004" pitchFamily="2" charset="0"/>
                        </a:rPr>
                        <a:t>Thursday</a:t>
                      </a:r>
                    </a:p>
                  </a:txBody>
                  <a:tcPr marL="45720" marR="45720" marT="22860" marB="22860"/>
                </a:tc>
                <a:tc>
                  <a:txBody>
                    <a:bodyPr/>
                    <a:lstStyle/>
                    <a:p>
                      <a:pPr marL="285750" indent="-285750">
                        <a:buFontTx/>
                        <a:buChar char="-"/>
                      </a:pPr>
                      <a:r>
                        <a:rPr lang="en-GB" sz="1200" dirty="0">
                          <a:latin typeface="Bree Serif" panose="02000503040000020004" pitchFamily="2" charset="0"/>
                        </a:rPr>
                        <a:t>Field Trip</a:t>
                      </a:r>
                      <a:endParaRPr lang="en-GB" sz="1200" b="0" i="0" kern="1200" dirty="0">
                        <a:solidFill>
                          <a:schemeClr val="dk1"/>
                        </a:solidFill>
                        <a:effectLst/>
                        <a:latin typeface="Bree Serif" panose="02000503040000020004" pitchFamily="2" charset="0"/>
                        <a:ea typeface="+mn-ea"/>
                        <a:cs typeface="+mn-cs"/>
                      </a:endParaRPr>
                    </a:p>
                    <a:p>
                      <a:pPr marL="285750" indent="-285750">
                        <a:buFontTx/>
                        <a:buChar char="-"/>
                      </a:pPr>
                      <a:r>
                        <a:rPr lang="en-GB" sz="1200" b="0" i="0" kern="1200" dirty="0">
                          <a:solidFill>
                            <a:schemeClr val="dk1"/>
                          </a:solidFill>
                          <a:effectLst/>
                          <a:latin typeface="Bree Serif" panose="02000503040000020004" pitchFamily="2" charset="0"/>
                          <a:ea typeface="+mn-ea"/>
                          <a:cs typeface="+mn-cs"/>
                        </a:rPr>
                        <a:t>Multiplier Event</a:t>
                      </a:r>
                    </a:p>
                    <a:p>
                      <a:pPr marL="285750" indent="-285750">
                        <a:buFontTx/>
                        <a:buChar char="-"/>
                      </a:pPr>
                      <a:r>
                        <a:rPr lang="en-GB" sz="1200" b="0" i="0" kern="1200" dirty="0">
                          <a:solidFill>
                            <a:schemeClr val="dk1"/>
                          </a:solidFill>
                          <a:effectLst/>
                          <a:latin typeface="Bree Serif" panose="02000503040000020004" pitchFamily="2" charset="0"/>
                          <a:ea typeface="+mn-ea"/>
                          <a:cs typeface="+mn-cs"/>
                        </a:rPr>
                        <a:t>Project Meeting</a:t>
                      </a:r>
                    </a:p>
                    <a:p>
                      <a:pPr marL="285750" indent="-285750">
                        <a:buFontTx/>
                        <a:buChar char="-"/>
                      </a:pPr>
                      <a:r>
                        <a:rPr lang="en-GB" sz="1200" b="0" i="0" kern="1200" dirty="0">
                          <a:solidFill>
                            <a:schemeClr val="dk1"/>
                          </a:solidFill>
                          <a:effectLst/>
                          <a:latin typeface="Bree Serif" panose="02000503040000020004" pitchFamily="2" charset="0"/>
                          <a:ea typeface="+mn-ea"/>
                          <a:cs typeface="+mn-cs"/>
                        </a:rPr>
                        <a:t>Check out</a:t>
                      </a:r>
                    </a:p>
                  </a:txBody>
                  <a:tcPr marL="45720" marR="45720" marT="22860" marB="22860"/>
                </a:tc>
                <a:extLst>
                  <a:ext uri="{0D108BD9-81ED-4DB2-BD59-A6C34878D82A}">
                    <a16:rowId xmlns:a16="http://schemas.microsoft.com/office/drawing/2014/main" val="3900474951"/>
                  </a:ext>
                </a:extLst>
              </a:tr>
            </a:tbl>
          </a:graphicData>
        </a:graphic>
      </p:graphicFrame>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47046" y="3267600"/>
            <a:ext cx="441960" cy="428149"/>
          </a:xfrm>
          <a:prstGeom prst="rect">
            <a:avLst/>
          </a:prstGeom>
        </p:spPr>
      </p:pic>
      <p:pic>
        <p:nvPicPr>
          <p:cNvPr id="27" name="Picture 15">
            <a:extLst>
              <a:ext uri="{FF2B5EF4-FFF2-40B4-BE49-F238E27FC236}">
                <a16:creationId xmlns:a16="http://schemas.microsoft.com/office/drawing/2014/main" id="{2732AEFB-2B79-4172-AC31-A24AB68823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81677" y="3319738"/>
            <a:ext cx="339771" cy="409811"/>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70242" y="3334164"/>
            <a:ext cx="289128" cy="321253"/>
          </a:xfrm>
          <a:prstGeom prst="rect">
            <a:avLst/>
          </a:prstGeom>
        </p:spPr>
      </p:pic>
      <p:pic>
        <p:nvPicPr>
          <p:cNvPr id="28" name="Picture 16">
            <a:extLst>
              <a:ext uri="{FF2B5EF4-FFF2-40B4-BE49-F238E27FC236}">
                <a16:creationId xmlns:a16="http://schemas.microsoft.com/office/drawing/2014/main" id="{A3B807AD-F4E1-4AC1-9B70-4DD64DD65F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78268" y="4776458"/>
            <a:ext cx="289128" cy="321253"/>
          </a:xfrm>
          <a:prstGeom prst="rect">
            <a:avLst/>
          </a:prstGeom>
        </p:spPr>
      </p:pic>
      <p:pic>
        <p:nvPicPr>
          <p:cNvPr id="29" name="Picture 15">
            <a:extLst>
              <a:ext uri="{FF2B5EF4-FFF2-40B4-BE49-F238E27FC236}">
                <a16:creationId xmlns:a16="http://schemas.microsoft.com/office/drawing/2014/main" id="{35FD772F-4BA0-4017-90D0-813FD438A81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30135" y="4752863"/>
            <a:ext cx="339771" cy="409811"/>
          </a:xfrm>
          <a:prstGeom prst="rect">
            <a:avLst/>
          </a:prstGeom>
        </p:spPr>
      </p:pic>
      <p:pic>
        <p:nvPicPr>
          <p:cNvPr id="22" name="Picture 4">
            <a:extLst>
              <a:ext uri="{FF2B5EF4-FFF2-40B4-BE49-F238E27FC236}">
                <a16:creationId xmlns:a16="http://schemas.microsoft.com/office/drawing/2014/main" id="{ECB2B530-2E9F-80B2-6A86-21CCBDCD6065}"/>
              </a:ext>
            </a:extLst>
          </p:cNvPr>
          <p:cNvPicPr>
            <a:picLocks noChangeAspect="1"/>
          </p:cNvPicPr>
          <p:nvPr/>
        </p:nvPicPr>
        <p:blipFill>
          <a:blip r:embed="rId9"/>
          <a:srcRect/>
          <a:stretch>
            <a:fillRect/>
          </a:stretch>
        </p:blipFill>
        <p:spPr>
          <a:xfrm>
            <a:off x="7819042" y="48283"/>
            <a:ext cx="1274885" cy="901185"/>
          </a:xfrm>
          <a:prstGeom prst="rect">
            <a:avLst/>
          </a:prstGeom>
        </p:spPr>
      </p:pic>
      <p:pic>
        <p:nvPicPr>
          <p:cNvPr id="47" name="Picture 14">
            <a:extLst>
              <a:ext uri="{FF2B5EF4-FFF2-40B4-BE49-F238E27FC236}">
                <a16:creationId xmlns:a16="http://schemas.microsoft.com/office/drawing/2014/main" id="{B4220200-DF6D-A303-7122-8C76D21516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94805" y="3986402"/>
            <a:ext cx="441960" cy="428149"/>
          </a:xfrm>
          <a:prstGeom prst="rect">
            <a:avLst/>
          </a:prstGeom>
        </p:spPr>
      </p:pic>
      <p:pic>
        <p:nvPicPr>
          <p:cNvPr id="49" name="Picture 14">
            <a:extLst>
              <a:ext uri="{FF2B5EF4-FFF2-40B4-BE49-F238E27FC236}">
                <a16:creationId xmlns:a16="http://schemas.microsoft.com/office/drawing/2014/main" id="{5051EC76-FBFF-81E5-37A9-A7C10CB8A5B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70242" y="4723011"/>
            <a:ext cx="441960" cy="428149"/>
          </a:xfrm>
          <a:prstGeom prst="rect">
            <a:avLst/>
          </a:prstGeom>
        </p:spPr>
      </p:pic>
      <p:pic>
        <p:nvPicPr>
          <p:cNvPr id="3" name="Picture 16">
            <a:extLst>
              <a:ext uri="{FF2B5EF4-FFF2-40B4-BE49-F238E27FC236}">
                <a16:creationId xmlns:a16="http://schemas.microsoft.com/office/drawing/2014/main" id="{A0D663AB-57E1-F1E3-75AF-81F2400AFFE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98062" y="3944389"/>
            <a:ext cx="289128" cy="321253"/>
          </a:xfrm>
          <a:prstGeom prst="rect">
            <a:avLst/>
          </a:prstGeom>
        </p:spPr>
      </p:pic>
    </p:spTree>
    <p:extLst>
      <p:ext uri="{BB962C8B-B14F-4D97-AF65-F5344CB8AC3E}">
        <p14:creationId xmlns:p14="http://schemas.microsoft.com/office/powerpoint/2010/main" val="4229933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35536" y="869633"/>
            <a:ext cx="1487254" cy="1052736"/>
          </a:xfrm>
          <a:prstGeom prst="rect">
            <a:avLst/>
          </a:prstGeom>
        </p:spPr>
      </p:pic>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p:txBody>
          <a:bodyPr>
            <a:noAutofit/>
          </a:bodyPr>
          <a:lstStyle/>
          <a:p>
            <a:r>
              <a:rPr lang="en-US" sz="2100" b="1" dirty="0">
                <a:solidFill>
                  <a:srgbClr val="16187C"/>
                </a:solidFill>
                <a:latin typeface="Century Gothic" pitchFamily="34" charset="0"/>
              </a:rPr>
              <a:t>Why focus on circle of influence: energy</a:t>
            </a:r>
            <a:endParaRPr lang="en-US" sz="1800" dirty="0"/>
          </a:p>
        </p:txBody>
      </p:sp>
      <p:pic>
        <p:nvPicPr>
          <p:cNvPr id="11" name="Afbeelding 10" descr="Circles and energy.png"/>
          <p:cNvPicPr>
            <a:picLocks noChangeAspect="1"/>
          </p:cNvPicPr>
          <p:nvPr/>
        </p:nvPicPr>
        <p:blipFill>
          <a:blip r:embed="rId3"/>
          <a:stretch>
            <a:fillRect/>
          </a:stretch>
        </p:blipFill>
        <p:spPr>
          <a:xfrm>
            <a:off x="1143000" y="1970007"/>
            <a:ext cx="6858000" cy="4018360"/>
          </a:xfrm>
          <a:prstGeom prst="rect">
            <a:avLst/>
          </a:prstGeom>
        </p:spPr>
      </p:pic>
      <p:grpSp>
        <p:nvGrpSpPr>
          <p:cNvPr id="10" name="Group 3">
            <a:extLst>
              <a:ext uri="{FF2B5EF4-FFF2-40B4-BE49-F238E27FC236}">
                <a16:creationId xmlns:a16="http://schemas.microsoft.com/office/drawing/2014/main" id="{9AF5ADB1-8B06-1240-B7AD-10C1E584C602}"/>
              </a:ext>
            </a:extLst>
          </p:cNvPr>
          <p:cNvGrpSpPr/>
          <p:nvPr/>
        </p:nvGrpSpPr>
        <p:grpSpPr>
          <a:xfrm>
            <a:off x="238669" y="857250"/>
            <a:ext cx="173164" cy="1723282"/>
            <a:chOff x="-13070" y="377176"/>
            <a:chExt cx="230885" cy="2297709"/>
          </a:xfrm>
        </p:grpSpPr>
        <p:sp>
          <p:nvSpPr>
            <p:cNvPr id="12" name="Rectangle 1">
              <a:extLst>
                <a:ext uri="{FF2B5EF4-FFF2-40B4-BE49-F238E27FC236}">
                  <a16:creationId xmlns:a16="http://schemas.microsoft.com/office/drawing/2014/main" id="{4669B669-8282-814A-8C00-080D07FBB800}"/>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6">
              <a:extLst>
                <a:ext uri="{FF2B5EF4-FFF2-40B4-BE49-F238E27FC236}">
                  <a16:creationId xmlns:a16="http://schemas.microsoft.com/office/drawing/2014/main" id="{60B6D4A6-6854-314F-95AA-3F01E6E8BBE6}"/>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619929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dianummer 5"/>
          <p:cNvSpPr>
            <a:spLocks noGrp="1"/>
          </p:cNvSpPr>
          <p:nvPr>
            <p:ph type="sldNum" sz="quarter" idx="12"/>
          </p:nvPr>
        </p:nvSpPr>
        <p:spPr/>
        <p:txBody>
          <a:bodyPr/>
          <a:lstStyle/>
          <a:p>
            <a:endParaRPr lang="nl-NL" altLang="nl-NL"/>
          </a:p>
          <a:p>
            <a:fld id="{618FD19D-9C9C-4A51-BCC1-26B74A2D6393}" type="slidenum">
              <a:rPr lang="nl-NL" altLang="nl-NL"/>
              <a:pPr/>
              <a:t>21</a:t>
            </a:fld>
            <a:endParaRPr lang="nl-NL" altLang="nl-NL"/>
          </a:p>
        </p:txBody>
      </p:sp>
      <p:sp>
        <p:nvSpPr>
          <p:cNvPr id="568322" name="Rectangle 2"/>
          <p:cNvSpPr>
            <a:spLocks noGrp="1" noChangeArrowheads="1"/>
          </p:cNvSpPr>
          <p:nvPr>
            <p:ph type="title"/>
          </p:nvPr>
        </p:nvSpPr>
        <p:spPr>
          <a:xfrm>
            <a:off x="1439467" y="1084661"/>
            <a:ext cx="6590110" cy="885825"/>
          </a:xfrm>
        </p:spPr>
        <p:txBody>
          <a:bodyPr/>
          <a:lstStyle/>
          <a:p>
            <a:r>
              <a:rPr lang="en-US" altLang="nl-NL" sz="2100" b="1" dirty="0">
                <a:solidFill>
                  <a:srgbClr val="002060"/>
                </a:solidFill>
                <a:latin typeface="Century Gothic" panose="020B0502020202020204" pitchFamily="34" charset="0"/>
              </a:rPr>
              <a:t>Difference between managing time and life</a:t>
            </a:r>
          </a:p>
        </p:txBody>
      </p:sp>
      <p:pic>
        <p:nvPicPr>
          <p:cNvPr id="568324" name="Picture 4" descr="MCj04315330000[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033590" y="2185990"/>
            <a:ext cx="1612106" cy="23217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8325" name="Picture 5" descr="MCj0238967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2" y="2726531"/>
            <a:ext cx="1944290" cy="164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8326" name="Text Box 6"/>
          <p:cNvSpPr txBox="1">
            <a:spLocks noChangeArrowheads="1"/>
          </p:cNvSpPr>
          <p:nvPr/>
        </p:nvSpPr>
        <p:spPr bwMode="auto">
          <a:xfrm>
            <a:off x="1546624" y="4832747"/>
            <a:ext cx="275510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nl-NL" sz="1350" i="1"/>
              <a:t>How do you manage your time?</a:t>
            </a:r>
          </a:p>
        </p:txBody>
      </p:sp>
      <p:sp>
        <p:nvSpPr>
          <p:cNvPr id="568327" name="Text Box 7"/>
          <p:cNvSpPr txBox="1">
            <a:spLocks noChangeArrowheads="1"/>
          </p:cNvSpPr>
          <p:nvPr/>
        </p:nvSpPr>
        <p:spPr bwMode="auto">
          <a:xfrm>
            <a:off x="5219702" y="4832747"/>
            <a:ext cx="275510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nl-NL" sz="1350" i="1"/>
              <a:t>How do you lead your life?</a:t>
            </a:r>
          </a:p>
        </p:txBody>
      </p:sp>
      <p:pic>
        <p:nvPicPr>
          <p:cNvPr id="2" name="Afbeelding 1">
            <a:extLst>
              <a:ext uri="{FF2B5EF4-FFF2-40B4-BE49-F238E27FC236}">
                <a16:creationId xmlns:a16="http://schemas.microsoft.com/office/drawing/2014/main" id="{A6362E04-B913-449C-3891-BC20710BD9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50265" y="857250"/>
            <a:ext cx="1487254" cy="789552"/>
          </a:xfrm>
          <a:prstGeom prst="rect">
            <a:avLst/>
          </a:prstGeom>
        </p:spPr>
      </p:pic>
      <p:grpSp>
        <p:nvGrpSpPr>
          <p:cNvPr id="3" name="Group 3">
            <a:extLst>
              <a:ext uri="{FF2B5EF4-FFF2-40B4-BE49-F238E27FC236}">
                <a16:creationId xmlns:a16="http://schemas.microsoft.com/office/drawing/2014/main" id="{F6A58808-7D46-3834-3615-0CD0C0310FA5}"/>
              </a:ext>
            </a:extLst>
          </p:cNvPr>
          <p:cNvGrpSpPr/>
          <p:nvPr/>
        </p:nvGrpSpPr>
        <p:grpSpPr>
          <a:xfrm>
            <a:off x="238669" y="857250"/>
            <a:ext cx="173164" cy="1723282"/>
            <a:chOff x="-13070" y="377176"/>
            <a:chExt cx="230885" cy="2297709"/>
          </a:xfrm>
        </p:grpSpPr>
        <p:sp>
          <p:nvSpPr>
            <p:cNvPr id="4" name="Rectangle 1">
              <a:extLst>
                <a:ext uri="{FF2B5EF4-FFF2-40B4-BE49-F238E27FC236}">
                  <a16:creationId xmlns:a16="http://schemas.microsoft.com/office/drawing/2014/main" id="{D18BDBE9-E456-56DF-86E9-AE6475953917}"/>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Rectangle 6">
              <a:extLst>
                <a:ext uri="{FF2B5EF4-FFF2-40B4-BE49-F238E27FC236}">
                  <a16:creationId xmlns:a16="http://schemas.microsoft.com/office/drawing/2014/main" id="{8AF6F92A-B445-2DB6-E52F-2D354B88427E}"/>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66263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p:txBody>
          <a:bodyPr>
            <a:noAutofit/>
          </a:bodyPr>
          <a:lstStyle/>
          <a:p>
            <a:r>
              <a:rPr lang="en-US" sz="2100" b="1" dirty="0">
                <a:solidFill>
                  <a:srgbClr val="16187C"/>
                </a:solidFill>
                <a:latin typeface="Century Gothic" pitchFamily="34" charset="0"/>
              </a:rPr>
              <a:t>Habit 3: Put first things first. </a:t>
            </a:r>
            <a:br>
              <a:rPr lang="en-US" sz="2100" b="1" dirty="0">
                <a:solidFill>
                  <a:srgbClr val="16187C"/>
                </a:solidFill>
                <a:latin typeface="Century Gothic" pitchFamily="34" charset="0"/>
              </a:rPr>
            </a:br>
            <a:r>
              <a:rPr lang="en-US" sz="2100" b="1" dirty="0">
                <a:solidFill>
                  <a:srgbClr val="16187C"/>
                </a:solidFill>
                <a:latin typeface="Century Gothic" pitchFamily="34" charset="0"/>
              </a:rPr>
              <a:t>The habit of integrity and execution</a:t>
            </a:r>
            <a:endParaRPr lang="en-US" sz="1800" dirty="0"/>
          </a:p>
        </p:txBody>
      </p:sp>
      <p:pic>
        <p:nvPicPr>
          <p:cNvPr id="11" name="Afbeelding 10" descr="Splitsing Y.jpg"/>
          <p:cNvPicPr>
            <a:picLocks noChangeAspect="1"/>
          </p:cNvPicPr>
          <p:nvPr/>
        </p:nvPicPr>
        <p:blipFill>
          <a:blip r:embed="rId2"/>
          <a:stretch>
            <a:fillRect/>
          </a:stretch>
        </p:blipFill>
        <p:spPr>
          <a:xfrm>
            <a:off x="1524000" y="1960853"/>
            <a:ext cx="6096000" cy="3429000"/>
          </a:xfrm>
          <a:prstGeom prst="rect">
            <a:avLst/>
          </a:prstGeom>
        </p:spPr>
      </p:pic>
      <p:grpSp>
        <p:nvGrpSpPr>
          <p:cNvPr id="10" name="Group 3">
            <a:extLst>
              <a:ext uri="{FF2B5EF4-FFF2-40B4-BE49-F238E27FC236}">
                <a16:creationId xmlns:a16="http://schemas.microsoft.com/office/drawing/2014/main" id="{5F9A8345-B444-9042-9FE9-5B9D47824759}"/>
              </a:ext>
            </a:extLst>
          </p:cNvPr>
          <p:cNvGrpSpPr/>
          <p:nvPr/>
        </p:nvGrpSpPr>
        <p:grpSpPr>
          <a:xfrm>
            <a:off x="238669" y="857250"/>
            <a:ext cx="173164" cy="1723282"/>
            <a:chOff x="-13070" y="377176"/>
            <a:chExt cx="230885" cy="2297709"/>
          </a:xfrm>
        </p:grpSpPr>
        <p:sp>
          <p:nvSpPr>
            <p:cNvPr id="12" name="Rectangle 1">
              <a:extLst>
                <a:ext uri="{FF2B5EF4-FFF2-40B4-BE49-F238E27FC236}">
                  <a16:creationId xmlns:a16="http://schemas.microsoft.com/office/drawing/2014/main" id="{18FE10ED-10B1-574C-BB30-413CFBE95868}"/>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6">
              <a:extLst>
                <a:ext uri="{FF2B5EF4-FFF2-40B4-BE49-F238E27FC236}">
                  <a16:creationId xmlns:a16="http://schemas.microsoft.com/office/drawing/2014/main" id="{5D6FBBF3-8813-A849-A10D-57260023FFE5}"/>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4" name="Afbeelding 13">
            <a:extLst>
              <a:ext uri="{FF2B5EF4-FFF2-40B4-BE49-F238E27FC236}">
                <a16:creationId xmlns:a16="http://schemas.microsoft.com/office/drawing/2014/main" id="{1BF0794F-CA6E-A44E-844C-6C7737C8CE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56746" y="857250"/>
            <a:ext cx="1487254" cy="1052736"/>
          </a:xfrm>
          <a:prstGeom prst="rect">
            <a:avLst/>
          </a:prstGeom>
        </p:spPr>
      </p:pic>
    </p:spTree>
    <p:extLst>
      <p:ext uri="{BB962C8B-B14F-4D97-AF65-F5344CB8AC3E}">
        <p14:creationId xmlns:p14="http://schemas.microsoft.com/office/powerpoint/2010/main" val="633271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p:txBody>
          <a:bodyPr>
            <a:noAutofit/>
          </a:bodyPr>
          <a:lstStyle/>
          <a:p>
            <a:r>
              <a:rPr lang="en-US" sz="2100" b="1" dirty="0">
                <a:solidFill>
                  <a:srgbClr val="16187C"/>
                </a:solidFill>
                <a:latin typeface="Century Gothic" pitchFamily="34" charset="0"/>
              </a:rPr>
              <a:t>Focus and prioritizing</a:t>
            </a:r>
            <a:endParaRPr lang="en-US" sz="1800" dirty="0"/>
          </a:p>
        </p:txBody>
      </p:sp>
      <p:pic>
        <p:nvPicPr>
          <p:cNvPr id="12" name="Afbeelding 11" descr="Rollen.jpeg"/>
          <p:cNvPicPr>
            <a:picLocks noChangeAspect="1"/>
          </p:cNvPicPr>
          <p:nvPr/>
        </p:nvPicPr>
        <p:blipFill>
          <a:blip r:embed="rId2"/>
          <a:stretch>
            <a:fillRect/>
          </a:stretch>
        </p:blipFill>
        <p:spPr>
          <a:xfrm>
            <a:off x="136202" y="1972331"/>
            <a:ext cx="4435798" cy="3594725"/>
          </a:xfrm>
          <a:prstGeom prst="rect">
            <a:avLst/>
          </a:prstGeom>
        </p:spPr>
      </p:pic>
      <p:grpSp>
        <p:nvGrpSpPr>
          <p:cNvPr id="10" name="Group 3">
            <a:extLst>
              <a:ext uri="{FF2B5EF4-FFF2-40B4-BE49-F238E27FC236}">
                <a16:creationId xmlns:a16="http://schemas.microsoft.com/office/drawing/2014/main" id="{52F512B4-E4CC-774F-94BC-D3D8CF9B34E3}"/>
              </a:ext>
            </a:extLst>
          </p:cNvPr>
          <p:cNvGrpSpPr/>
          <p:nvPr/>
        </p:nvGrpSpPr>
        <p:grpSpPr>
          <a:xfrm>
            <a:off x="238669" y="857250"/>
            <a:ext cx="173164" cy="1723282"/>
            <a:chOff x="-13070" y="377176"/>
            <a:chExt cx="230885" cy="2297709"/>
          </a:xfrm>
        </p:grpSpPr>
        <p:sp>
          <p:nvSpPr>
            <p:cNvPr id="11" name="Rectangle 1">
              <a:extLst>
                <a:ext uri="{FF2B5EF4-FFF2-40B4-BE49-F238E27FC236}">
                  <a16:creationId xmlns:a16="http://schemas.microsoft.com/office/drawing/2014/main" id="{03A936AD-94F4-2A44-A896-B383DC6440C8}"/>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6">
              <a:extLst>
                <a:ext uri="{FF2B5EF4-FFF2-40B4-BE49-F238E27FC236}">
                  <a16:creationId xmlns:a16="http://schemas.microsoft.com/office/drawing/2014/main" id="{5CA4DF90-CF8A-1342-AD7E-F9593400DF64}"/>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4" name="Afbeelding 13">
            <a:extLst>
              <a:ext uri="{FF2B5EF4-FFF2-40B4-BE49-F238E27FC236}">
                <a16:creationId xmlns:a16="http://schemas.microsoft.com/office/drawing/2014/main" id="{F1475931-6517-1A4E-B0C4-20CF7782F5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56746" y="857250"/>
            <a:ext cx="1487254" cy="1052736"/>
          </a:xfrm>
          <a:prstGeom prst="rect">
            <a:avLst/>
          </a:prstGeom>
        </p:spPr>
      </p:pic>
      <p:sp>
        <p:nvSpPr>
          <p:cNvPr id="3" name="Tijdelijke aanduiding voor inhoud 2">
            <a:extLst>
              <a:ext uri="{FF2B5EF4-FFF2-40B4-BE49-F238E27FC236}">
                <a16:creationId xmlns:a16="http://schemas.microsoft.com/office/drawing/2014/main" id="{BD722960-4EC1-61C7-23DA-C87CD8F153C0}"/>
              </a:ext>
            </a:extLst>
          </p:cNvPr>
          <p:cNvSpPr>
            <a:spLocks noGrp="1"/>
          </p:cNvSpPr>
          <p:nvPr>
            <p:ph idx="1"/>
          </p:nvPr>
        </p:nvSpPr>
        <p:spPr>
          <a:xfrm>
            <a:off x="4572000" y="1909986"/>
            <a:ext cx="4674196" cy="4351338"/>
          </a:xfrm>
        </p:spPr>
        <p:txBody>
          <a:bodyPr/>
          <a:lstStyle/>
          <a:p>
            <a:pPr marL="0" indent="0">
              <a:buNone/>
            </a:pPr>
            <a:r>
              <a:rPr lang="nl-NL" dirty="0" err="1"/>
              <a:t>Now</a:t>
            </a:r>
            <a:r>
              <a:rPr lang="nl-NL" dirty="0"/>
              <a:t> we </a:t>
            </a:r>
            <a:r>
              <a:rPr lang="nl-NL" dirty="0" err="1"/>
              <a:t>will</a:t>
            </a:r>
            <a:r>
              <a:rPr lang="nl-NL" dirty="0"/>
              <a:t> look at </a:t>
            </a:r>
            <a:r>
              <a:rPr lang="nl-NL" dirty="0" err="1"/>
              <a:t>how</a:t>
            </a:r>
            <a:r>
              <a:rPr lang="nl-NL" dirty="0"/>
              <a:t> we </a:t>
            </a:r>
            <a:r>
              <a:rPr lang="nl-NL" dirty="0" err="1"/>
              <a:t>spend</a:t>
            </a:r>
            <a:r>
              <a:rPr lang="nl-NL" dirty="0"/>
              <a:t> </a:t>
            </a:r>
            <a:r>
              <a:rPr lang="nl-NL" dirty="0" err="1"/>
              <a:t>our</a:t>
            </a:r>
            <a:r>
              <a:rPr lang="nl-NL" dirty="0"/>
              <a:t> time.</a:t>
            </a:r>
          </a:p>
          <a:p>
            <a:pPr marL="0" indent="0">
              <a:buNone/>
            </a:pPr>
            <a:endParaRPr lang="nl-NL" dirty="0"/>
          </a:p>
          <a:p>
            <a:r>
              <a:rPr lang="nl-NL" dirty="0"/>
              <a:t>Make a list of </a:t>
            </a:r>
            <a:r>
              <a:rPr lang="nl-NL" dirty="0" err="1"/>
              <a:t>activities</a:t>
            </a:r>
            <a:r>
              <a:rPr lang="nl-NL" dirty="0"/>
              <a:t> </a:t>
            </a:r>
            <a:r>
              <a:rPr lang="nl-NL" dirty="0" err="1"/>
              <a:t>that</a:t>
            </a:r>
            <a:r>
              <a:rPr lang="nl-NL" dirty="0"/>
              <a:t> </a:t>
            </a:r>
            <a:r>
              <a:rPr lang="nl-NL" dirty="0" err="1"/>
              <a:t>you</a:t>
            </a:r>
            <a:r>
              <a:rPr lang="nl-NL" dirty="0"/>
              <a:t> </a:t>
            </a:r>
            <a:r>
              <a:rPr lang="nl-NL" dirty="0" err="1"/>
              <a:t>spend</a:t>
            </a:r>
            <a:r>
              <a:rPr lang="nl-NL" dirty="0"/>
              <a:t> </a:t>
            </a:r>
            <a:r>
              <a:rPr lang="nl-NL" u="sng" dirty="0"/>
              <a:t>time</a:t>
            </a:r>
            <a:r>
              <a:rPr lang="nl-NL" dirty="0"/>
              <a:t> on </a:t>
            </a:r>
            <a:r>
              <a:rPr lang="nl-NL" dirty="0" err="1"/>
              <a:t>regularly</a:t>
            </a:r>
            <a:r>
              <a:rPr lang="nl-NL" dirty="0"/>
              <a:t>.</a:t>
            </a:r>
          </a:p>
          <a:p>
            <a:r>
              <a:rPr lang="nl-NL" dirty="0"/>
              <a:t>Write these on cards. </a:t>
            </a:r>
            <a:r>
              <a:rPr lang="nl-NL" dirty="0" err="1"/>
              <a:t>Give</a:t>
            </a:r>
            <a:r>
              <a:rPr lang="nl-NL" dirty="0"/>
              <a:t> </a:t>
            </a:r>
            <a:r>
              <a:rPr lang="nl-NL" dirty="0" err="1"/>
              <a:t>it</a:t>
            </a:r>
            <a:r>
              <a:rPr lang="nl-NL" dirty="0"/>
              <a:t> </a:t>
            </a:r>
            <a:r>
              <a:rPr lang="nl-NL" dirty="0" err="1"/>
              <a:t>structure</a:t>
            </a:r>
            <a:r>
              <a:rPr lang="nl-NL" dirty="0"/>
              <a:t> </a:t>
            </a:r>
            <a:r>
              <a:rPr lang="nl-NL" dirty="0" err="1"/>
              <a:t>with</a:t>
            </a:r>
            <a:r>
              <a:rPr lang="nl-NL" dirty="0"/>
              <a:t> colour </a:t>
            </a:r>
            <a:r>
              <a:rPr lang="nl-NL" dirty="0" err="1"/>
              <a:t>coding</a:t>
            </a:r>
            <a:r>
              <a:rPr lang="nl-NL" dirty="0"/>
              <a:t>.</a:t>
            </a:r>
            <a:br>
              <a:rPr lang="nl-NL" dirty="0"/>
            </a:br>
            <a:r>
              <a:rPr lang="nl-NL" dirty="0"/>
              <a:t>E.g.: </a:t>
            </a:r>
            <a:r>
              <a:rPr lang="nl-NL" dirty="0" err="1"/>
              <a:t>work</a:t>
            </a:r>
            <a:r>
              <a:rPr lang="nl-NL" dirty="0"/>
              <a:t>, private </a:t>
            </a:r>
            <a:r>
              <a:rPr lang="nl-NL" dirty="0" err="1"/>
              <a:t>activities</a:t>
            </a:r>
            <a:r>
              <a:rPr lang="nl-NL" dirty="0"/>
              <a:t>, </a:t>
            </a:r>
            <a:r>
              <a:rPr lang="nl-NL" dirty="0" err="1"/>
              <a:t>voluntary</a:t>
            </a:r>
            <a:r>
              <a:rPr lang="nl-NL" dirty="0"/>
              <a:t> </a:t>
            </a:r>
            <a:r>
              <a:rPr lang="nl-NL" dirty="0" err="1"/>
              <a:t>work</a:t>
            </a:r>
            <a:r>
              <a:rPr lang="nl-NL" dirty="0"/>
              <a:t> etc.</a:t>
            </a:r>
          </a:p>
          <a:p>
            <a:r>
              <a:rPr lang="nl-NL" dirty="0"/>
              <a:t>Put </a:t>
            </a:r>
            <a:r>
              <a:rPr lang="nl-NL" dirty="0" err="1"/>
              <a:t>them</a:t>
            </a:r>
            <a:r>
              <a:rPr lang="nl-NL" dirty="0"/>
              <a:t> in </a:t>
            </a:r>
            <a:r>
              <a:rPr lang="nl-NL" dirty="0" err="1"/>
              <a:t>an</a:t>
            </a:r>
            <a:r>
              <a:rPr lang="nl-NL" dirty="0"/>
              <a:t> order of </a:t>
            </a:r>
            <a:r>
              <a:rPr lang="nl-NL" dirty="0" err="1"/>
              <a:t>how</a:t>
            </a:r>
            <a:r>
              <a:rPr lang="nl-NL" dirty="0"/>
              <a:t> </a:t>
            </a:r>
            <a:r>
              <a:rPr lang="nl-NL" dirty="0" err="1"/>
              <a:t>much</a:t>
            </a:r>
            <a:r>
              <a:rPr lang="nl-NL" dirty="0"/>
              <a:t> time </a:t>
            </a:r>
            <a:r>
              <a:rPr lang="nl-NL" dirty="0" err="1"/>
              <a:t>you</a:t>
            </a:r>
            <a:r>
              <a:rPr lang="nl-NL" dirty="0"/>
              <a:t> </a:t>
            </a:r>
            <a:r>
              <a:rPr lang="nl-NL" dirty="0" err="1"/>
              <a:t>spend</a:t>
            </a:r>
            <a:r>
              <a:rPr lang="nl-NL" dirty="0"/>
              <a:t> on </a:t>
            </a:r>
            <a:r>
              <a:rPr lang="nl-NL" dirty="0" err="1"/>
              <a:t>them</a:t>
            </a:r>
            <a:r>
              <a:rPr lang="nl-NL" dirty="0"/>
              <a:t>.</a:t>
            </a:r>
          </a:p>
        </p:txBody>
      </p:sp>
    </p:spTree>
    <p:extLst>
      <p:ext uri="{BB962C8B-B14F-4D97-AF65-F5344CB8AC3E}">
        <p14:creationId xmlns:p14="http://schemas.microsoft.com/office/powerpoint/2010/main" val="914254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p:txBody>
          <a:bodyPr>
            <a:noAutofit/>
          </a:bodyPr>
          <a:lstStyle/>
          <a:p>
            <a:r>
              <a:rPr lang="en-US" sz="2100" b="1" dirty="0">
                <a:solidFill>
                  <a:srgbClr val="16187C"/>
                </a:solidFill>
                <a:latin typeface="Century Gothic" pitchFamily="34" charset="0"/>
              </a:rPr>
              <a:t>Eisenhower</a:t>
            </a:r>
            <a:endParaRPr lang="en-US" sz="1800" dirty="0"/>
          </a:p>
        </p:txBody>
      </p:sp>
      <p:pic>
        <p:nvPicPr>
          <p:cNvPr id="11" name="Afbeelding 10" descr="Eisenhower Time-Management-Matrix.png"/>
          <p:cNvPicPr>
            <a:picLocks noChangeAspect="1"/>
          </p:cNvPicPr>
          <p:nvPr/>
        </p:nvPicPr>
        <p:blipFill>
          <a:blip r:embed="rId2"/>
          <a:stretch>
            <a:fillRect/>
          </a:stretch>
        </p:blipFill>
        <p:spPr>
          <a:xfrm>
            <a:off x="1487850" y="1937487"/>
            <a:ext cx="6143668" cy="3728603"/>
          </a:xfrm>
          <a:prstGeom prst="rect">
            <a:avLst/>
          </a:prstGeom>
        </p:spPr>
      </p:pic>
      <p:grpSp>
        <p:nvGrpSpPr>
          <p:cNvPr id="10" name="Group 3">
            <a:extLst>
              <a:ext uri="{FF2B5EF4-FFF2-40B4-BE49-F238E27FC236}">
                <a16:creationId xmlns:a16="http://schemas.microsoft.com/office/drawing/2014/main" id="{576D22B7-43DE-C841-B99E-1C9C8AA3E9C6}"/>
              </a:ext>
            </a:extLst>
          </p:cNvPr>
          <p:cNvGrpSpPr/>
          <p:nvPr/>
        </p:nvGrpSpPr>
        <p:grpSpPr>
          <a:xfrm>
            <a:off x="0" y="857250"/>
            <a:ext cx="173164" cy="1723282"/>
            <a:chOff x="-13070" y="377176"/>
            <a:chExt cx="230885" cy="2297709"/>
          </a:xfrm>
        </p:grpSpPr>
        <p:sp>
          <p:nvSpPr>
            <p:cNvPr id="12" name="Rectangle 1">
              <a:extLst>
                <a:ext uri="{FF2B5EF4-FFF2-40B4-BE49-F238E27FC236}">
                  <a16:creationId xmlns:a16="http://schemas.microsoft.com/office/drawing/2014/main" id="{323ADC0E-D637-514A-9893-C7AEEB1F75CD}"/>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6">
              <a:extLst>
                <a:ext uri="{FF2B5EF4-FFF2-40B4-BE49-F238E27FC236}">
                  <a16:creationId xmlns:a16="http://schemas.microsoft.com/office/drawing/2014/main" id="{852FCE73-172F-BA46-957E-3951F09E6202}"/>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4" name="Afbeelding 13">
            <a:extLst>
              <a:ext uri="{FF2B5EF4-FFF2-40B4-BE49-F238E27FC236}">
                <a16:creationId xmlns:a16="http://schemas.microsoft.com/office/drawing/2014/main" id="{D2B69307-359E-774B-A7D3-6A4B1E554B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56746" y="857250"/>
            <a:ext cx="1487254" cy="1052736"/>
          </a:xfrm>
          <a:prstGeom prst="rect">
            <a:avLst/>
          </a:prstGeom>
        </p:spPr>
      </p:pic>
    </p:spTree>
    <p:extLst>
      <p:ext uri="{BB962C8B-B14F-4D97-AF65-F5344CB8AC3E}">
        <p14:creationId xmlns:p14="http://schemas.microsoft.com/office/powerpoint/2010/main" val="2361920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07D76C-13A4-2ABF-868B-2BAB8D07DDEB}"/>
              </a:ext>
            </a:extLst>
          </p:cNvPr>
          <p:cNvSpPr>
            <a:spLocks noGrp="1"/>
          </p:cNvSpPr>
          <p:nvPr>
            <p:ph type="title"/>
          </p:nvPr>
        </p:nvSpPr>
        <p:spPr/>
        <p:txBody>
          <a:bodyPr>
            <a:normAutofit/>
          </a:bodyPr>
          <a:lstStyle/>
          <a:p>
            <a:r>
              <a:rPr lang="nl-NL" sz="2100" b="1" dirty="0" err="1">
                <a:solidFill>
                  <a:srgbClr val="002060"/>
                </a:solidFill>
                <a:latin typeface="Century Gothic" panose="020B0502020202020204" pitchFamily="34" charset="0"/>
              </a:rPr>
              <a:t>Examples</a:t>
            </a:r>
            <a:endParaRPr lang="nl-NL" sz="2100" b="1" dirty="0">
              <a:solidFill>
                <a:srgbClr val="002060"/>
              </a:solidFill>
              <a:latin typeface="Century Gothic" panose="020B0502020202020204" pitchFamily="34" charset="0"/>
            </a:endParaRPr>
          </a:p>
        </p:txBody>
      </p:sp>
      <p:pic>
        <p:nvPicPr>
          <p:cNvPr id="4" name="Picture 4" descr="Nieuwe afbeelding">
            <a:extLst>
              <a:ext uri="{FF2B5EF4-FFF2-40B4-BE49-F238E27FC236}">
                <a16:creationId xmlns:a16="http://schemas.microsoft.com/office/drawing/2014/main" id="{1E2491CC-9C2E-92A2-4A62-2C61D866EA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2454" y="1290235"/>
            <a:ext cx="5003915" cy="4710144"/>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6CFD07D1-7DEE-902D-F0B1-D70379E12A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56746" y="857250"/>
            <a:ext cx="1487254" cy="1052736"/>
          </a:xfrm>
          <a:prstGeom prst="rect">
            <a:avLst/>
          </a:prstGeom>
        </p:spPr>
      </p:pic>
      <p:grpSp>
        <p:nvGrpSpPr>
          <p:cNvPr id="6" name="Group 3">
            <a:extLst>
              <a:ext uri="{FF2B5EF4-FFF2-40B4-BE49-F238E27FC236}">
                <a16:creationId xmlns:a16="http://schemas.microsoft.com/office/drawing/2014/main" id="{82F62302-E49B-1278-F314-2D27E4BA750C}"/>
              </a:ext>
            </a:extLst>
          </p:cNvPr>
          <p:cNvGrpSpPr/>
          <p:nvPr/>
        </p:nvGrpSpPr>
        <p:grpSpPr>
          <a:xfrm>
            <a:off x="238669" y="857250"/>
            <a:ext cx="173164" cy="1723282"/>
            <a:chOff x="-13070" y="377176"/>
            <a:chExt cx="230885" cy="2297709"/>
          </a:xfrm>
        </p:grpSpPr>
        <p:sp>
          <p:nvSpPr>
            <p:cNvPr id="7" name="Rectangle 1">
              <a:extLst>
                <a:ext uri="{FF2B5EF4-FFF2-40B4-BE49-F238E27FC236}">
                  <a16:creationId xmlns:a16="http://schemas.microsoft.com/office/drawing/2014/main" id="{0A1EDCD0-AC5A-81F7-48A2-5493F513EC3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Rectangle 6">
              <a:extLst>
                <a:ext uri="{FF2B5EF4-FFF2-40B4-BE49-F238E27FC236}">
                  <a16:creationId xmlns:a16="http://schemas.microsoft.com/office/drawing/2014/main" id="{427D4104-7469-8838-8C86-5991615E281F}"/>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9" name="Tekstvak 8">
            <a:extLst>
              <a:ext uri="{FF2B5EF4-FFF2-40B4-BE49-F238E27FC236}">
                <a16:creationId xmlns:a16="http://schemas.microsoft.com/office/drawing/2014/main" id="{7F0A3F16-ED37-9387-12CD-129A2B8ED8C6}"/>
              </a:ext>
            </a:extLst>
          </p:cNvPr>
          <p:cNvSpPr txBox="1"/>
          <p:nvPr/>
        </p:nvSpPr>
        <p:spPr>
          <a:xfrm>
            <a:off x="7036954" y="2561599"/>
            <a:ext cx="1608517" cy="369332"/>
          </a:xfrm>
          <a:prstGeom prst="rect">
            <a:avLst/>
          </a:prstGeom>
          <a:solidFill>
            <a:srgbClr val="FFFF00"/>
          </a:solidFill>
        </p:spPr>
        <p:txBody>
          <a:bodyPr wrap="none" rtlCol="0">
            <a:spAutoFit/>
          </a:bodyPr>
          <a:lstStyle/>
          <a:p>
            <a:r>
              <a:rPr lang="nl-NL" dirty="0">
                <a:ln w="0"/>
                <a:effectLst>
                  <a:outerShdw blurRad="38100" dist="19050" dir="2700000" algn="tl" rotWithShape="0">
                    <a:schemeClr val="dk1">
                      <a:alpha val="40000"/>
                    </a:schemeClr>
                  </a:outerShdw>
                </a:effectLst>
              </a:rPr>
              <a:t>The </a:t>
            </a:r>
            <a:r>
              <a:rPr lang="nl-NL" dirty="0" err="1">
                <a:ln w="0"/>
                <a:effectLst>
                  <a:outerShdw blurRad="38100" dist="19050" dir="2700000" algn="tl" rotWithShape="0">
                    <a:schemeClr val="dk1">
                      <a:alpha val="40000"/>
                    </a:schemeClr>
                  </a:outerShdw>
                </a:effectLst>
              </a:rPr>
              <a:t>sweet</a:t>
            </a:r>
            <a:r>
              <a:rPr lang="nl-NL" dirty="0">
                <a:ln w="0"/>
                <a:effectLst>
                  <a:outerShdw blurRad="38100" dist="19050" dir="2700000" algn="tl" rotWithShape="0">
                    <a:schemeClr val="dk1">
                      <a:alpha val="40000"/>
                    </a:schemeClr>
                  </a:outerShdw>
                </a:effectLst>
              </a:rPr>
              <a:t> spot</a:t>
            </a:r>
          </a:p>
        </p:txBody>
      </p:sp>
      <p:sp>
        <p:nvSpPr>
          <p:cNvPr id="11" name="Pijl rechts 10">
            <a:extLst>
              <a:ext uri="{FF2B5EF4-FFF2-40B4-BE49-F238E27FC236}">
                <a16:creationId xmlns:a16="http://schemas.microsoft.com/office/drawing/2014/main" id="{59809740-7D2A-EED1-606F-06893FC99E7D}"/>
              </a:ext>
            </a:extLst>
          </p:cNvPr>
          <p:cNvSpPr/>
          <p:nvPr/>
        </p:nvSpPr>
        <p:spPr>
          <a:xfrm>
            <a:off x="6683981" y="2095900"/>
            <a:ext cx="978408" cy="484632"/>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630842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3E1EE-1A92-7919-AA6F-302C0BA2021F}"/>
              </a:ext>
            </a:extLst>
          </p:cNvPr>
          <p:cNvSpPr>
            <a:spLocks noGrp="1"/>
          </p:cNvSpPr>
          <p:nvPr>
            <p:ph type="title"/>
          </p:nvPr>
        </p:nvSpPr>
        <p:spPr>
          <a:xfrm>
            <a:off x="1979468" y="278247"/>
            <a:ext cx="7886700" cy="1325563"/>
          </a:xfrm>
        </p:spPr>
        <p:txBody>
          <a:bodyPr>
            <a:normAutofit/>
          </a:bodyPr>
          <a:lstStyle/>
          <a:p>
            <a:r>
              <a:rPr lang="nl-NL" sz="2100" b="1" dirty="0" err="1">
                <a:solidFill>
                  <a:srgbClr val="002060"/>
                </a:solidFill>
                <a:latin typeface="Century Gothic" panose="020B0502020202020204" pitchFamily="34" charset="0"/>
              </a:rPr>
              <a:t>Where</a:t>
            </a:r>
            <a:r>
              <a:rPr lang="nl-NL" sz="2100" b="1" dirty="0">
                <a:solidFill>
                  <a:srgbClr val="002060"/>
                </a:solidFill>
                <a:latin typeface="Century Gothic" panose="020B0502020202020204" pitchFamily="34" charset="0"/>
              </a:rPr>
              <a:t> </a:t>
            </a:r>
            <a:r>
              <a:rPr lang="nl-NL" sz="2100" b="1" dirty="0" err="1">
                <a:solidFill>
                  <a:srgbClr val="002060"/>
                </a:solidFill>
                <a:latin typeface="Century Gothic" panose="020B0502020202020204" pitchFamily="34" charset="0"/>
              </a:rPr>
              <a:t>can</a:t>
            </a:r>
            <a:r>
              <a:rPr lang="nl-NL" sz="2100" b="1" dirty="0">
                <a:solidFill>
                  <a:srgbClr val="002060"/>
                </a:solidFill>
                <a:latin typeface="Century Gothic" panose="020B0502020202020204" pitchFamily="34" charset="0"/>
              </a:rPr>
              <a:t> </a:t>
            </a:r>
            <a:r>
              <a:rPr lang="nl-NL" sz="2100" b="1" dirty="0" err="1">
                <a:solidFill>
                  <a:srgbClr val="002060"/>
                </a:solidFill>
                <a:latin typeface="Century Gothic" panose="020B0502020202020204" pitchFamily="34" charset="0"/>
              </a:rPr>
              <a:t>you</a:t>
            </a:r>
            <a:r>
              <a:rPr lang="nl-NL" sz="2100" b="1" dirty="0">
                <a:solidFill>
                  <a:srgbClr val="002060"/>
                </a:solidFill>
                <a:latin typeface="Century Gothic" panose="020B0502020202020204" pitchFamily="34" charset="0"/>
              </a:rPr>
              <a:t> do </a:t>
            </a:r>
            <a:r>
              <a:rPr lang="nl-NL" sz="2100" b="1" dirty="0" err="1">
                <a:solidFill>
                  <a:srgbClr val="002060"/>
                </a:solidFill>
                <a:latin typeface="Century Gothic" panose="020B0502020202020204" pitchFamily="34" charset="0"/>
              </a:rPr>
              <a:t>better</a:t>
            </a:r>
            <a:r>
              <a:rPr lang="nl-NL" sz="2100" b="1" dirty="0">
                <a:solidFill>
                  <a:srgbClr val="002060"/>
                </a:solidFill>
                <a:latin typeface="Century Gothic" panose="020B0502020202020204" pitchFamily="34" charset="0"/>
              </a:rPr>
              <a:t>?</a:t>
            </a:r>
          </a:p>
        </p:txBody>
      </p:sp>
      <p:sp>
        <p:nvSpPr>
          <p:cNvPr id="3" name="Tijdelijke aanduiding voor inhoud 2">
            <a:extLst>
              <a:ext uri="{FF2B5EF4-FFF2-40B4-BE49-F238E27FC236}">
                <a16:creationId xmlns:a16="http://schemas.microsoft.com/office/drawing/2014/main" id="{A3EE2FEA-F229-8ECA-D6C7-048C643ED2E5}"/>
              </a:ext>
            </a:extLst>
          </p:cNvPr>
          <p:cNvSpPr>
            <a:spLocks noGrp="1"/>
          </p:cNvSpPr>
          <p:nvPr>
            <p:ph idx="1"/>
          </p:nvPr>
        </p:nvSpPr>
        <p:spPr>
          <a:xfrm>
            <a:off x="1878359" y="1252026"/>
            <a:ext cx="6627927" cy="4351338"/>
          </a:xfrm>
        </p:spPr>
        <p:txBody>
          <a:bodyPr/>
          <a:lstStyle/>
          <a:p>
            <a:r>
              <a:rPr lang="en-GB" dirty="0"/>
              <a:t>Rearrange your cards in such a way that they make more sense to you in terms of spending time and energy.</a:t>
            </a:r>
          </a:p>
          <a:p>
            <a:r>
              <a:rPr lang="en-GB" dirty="0"/>
              <a:t>What &amp; How….can you change?</a:t>
            </a:r>
          </a:p>
        </p:txBody>
      </p:sp>
      <p:sp>
        <p:nvSpPr>
          <p:cNvPr id="8" name="Rectangle 3">
            <a:extLst>
              <a:ext uri="{FF2B5EF4-FFF2-40B4-BE49-F238E27FC236}">
                <a16:creationId xmlns:a16="http://schemas.microsoft.com/office/drawing/2014/main" id="{E03CC02B-30C7-80C6-9EC0-A21A05DDD952}"/>
              </a:ext>
            </a:extLst>
          </p:cNvPr>
          <p:cNvSpPr txBox="1">
            <a:spLocks noChangeArrowheads="1"/>
          </p:cNvSpPr>
          <p:nvPr/>
        </p:nvSpPr>
        <p:spPr>
          <a:xfrm>
            <a:off x="417368" y="2941674"/>
            <a:ext cx="6783532" cy="29003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altLang="nl-NL" sz="1800" dirty="0"/>
              <a:t>Name </a:t>
            </a:r>
            <a:r>
              <a:rPr lang="nl-NL" altLang="nl-NL" sz="1800" dirty="0" err="1"/>
              <a:t>one</a:t>
            </a:r>
            <a:r>
              <a:rPr lang="nl-NL" altLang="nl-NL" sz="1800" dirty="0"/>
              <a:t> </a:t>
            </a:r>
            <a:r>
              <a:rPr lang="nl-NL" altLang="nl-NL" sz="1800" dirty="0" err="1"/>
              <a:t>thing</a:t>
            </a:r>
            <a:r>
              <a:rPr lang="nl-NL" altLang="nl-NL" sz="1800" dirty="0"/>
              <a:t> </a:t>
            </a:r>
            <a:r>
              <a:rPr lang="nl-NL" altLang="nl-NL" sz="1800" dirty="0" err="1"/>
              <a:t>that</a:t>
            </a:r>
            <a:r>
              <a:rPr lang="nl-NL" altLang="nl-NL" sz="1800" dirty="0"/>
              <a:t> </a:t>
            </a:r>
            <a:r>
              <a:rPr lang="nl-NL" altLang="nl-NL" sz="1800" dirty="0" err="1"/>
              <a:t>you</a:t>
            </a:r>
            <a:r>
              <a:rPr lang="nl-NL" altLang="nl-NL" sz="1800" dirty="0"/>
              <a:t> </a:t>
            </a:r>
            <a:r>
              <a:rPr lang="nl-NL" altLang="nl-NL" sz="1800" dirty="0" err="1"/>
              <a:t>can</a:t>
            </a:r>
            <a:r>
              <a:rPr lang="nl-NL" altLang="nl-NL" sz="1800" dirty="0"/>
              <a:t> do (</a:t>
            </a:r>
            <a:r>
              <a:rPr lang="nl-NL" altLang="nl-NL" sz="1800" dirty="0" err="1"/>
              <a:t>and</a:t>
            </a:r>
            <a:r>
              <a:rPr lang="nl-NL" altLang="nl-NL" sz="1800" dirty="0"/>
              <a:t> </a:t>
            </a:r>
            <a:r>
              <a:rPr lang="nl-NL" altLang="nl-NL" sz="1800" dirty="0" err="1"/>
              <a:t>don’t</a:t>
            </a:r>
            <a:r>
              <a:rPr lang="nl-NL" altLang="nl-NL" sz="1800" dirty="0"/>
              <a:t> do </a:t>
            </a:r>
            <a:r>
              <a:rPr lang="nl-NL" altLang="nl-NL" sz="1800" dirty="0" err="1"/>
              <a:t>yet</a:t>
            </a:r>
            <a:r>
              <a:rPr lang="nl-NL" altLang="nl-NL" sz="1800" dirty="0"/>
              <a:t>) </a:t>
            </a:r>
            <a:r>
              <a:rPr lang="nl-NL" altLang="nl-NL" sz="1800" dirty="0" err="1"/>
              <a:t>which</a:t>
            </a:r>
            <a:r>
              <a:rPr lang="nl-NL" altLang="nl-NL" sz="1800" dirty="0"/>
              <a:t> </a:t>
            </a:r>
            <a:r>
              <a:rPr lang="nl-NL" altLang="nl-NL" sz="1800" dirty="0" err="1"/>
              <a:t>would</a:t>
            </a:r>
            <a:r>
              <a:rPr lang="nl-NL" altLang="nl-NL" sz="1800" dirty="0"/>
              <a:t> have </a:t>
            </a:r>
            <a:r>
              <a:rPr lang="nl-NL" altLang="nl-NL" sz="1800" dirty="0" err="1"/>
              <a:t>an</a:t>
            </a:r>
            <a:r>
              <a:rPr lang="nl-NL" altLang="nl-NL" sz="1800" dirty="0"/>
              <a:t> </a:t>
            </a:r>
            <a:r>
              <a:rPr lang="nl-NL" altLang="nl-NL" sz="1800" dirty="0" err="1"/>
              <a:t>enormous</a:t>
            </a:r>
            <a:r>
              <a:rPr lang="nl-NL" altLang="nl-NL" sz="1800" dirty="0"/>
              <a:t> </a:t>
            </a:r>
            <a:r>
              <a:rPr lang="nl-NL" altLang="nl-NL" sz="1800" dirty="0" err="1"/>
              <a:t>positive</a:t>
            </a:r>
            <a:r>
              <a:rPr lang="nl-NL" altLang="nl-NL" sz="1800" dirty="0"/>
              <a:t> effect on </a:t>
            </a:r>
            <a:r>
              <a:rPr lang="nl-NL" altLang="nl-NL" sz="1800" dirty="0" err="1"/>
              <a:t>your</a:t>
            </a:r>
            <a:r>
              <a:rPr lang="nl-NL" altLang="nl-NL" sz="1800" dirty="0"/>
              <a:t> </a:t>
            </a:r>
            <a:r>
              <a:rPr lang="nl-NL" altLang="nl-NL" sz="1800" dirty="0" err="1"/>
              <a:t>work</a:t>
            </a:r>
            <a:r>
              <a:rPr lang="nl-NL" altLang="nl-NL" sz="1800" dirty="0"/>
              <a:t> </a:t>
            </a:r>
            <a:r>
              <a:rPr lang="nl-NL" altLang="nl-NL" sz="1800" dirty="0" err="1"/>
              <a:t>if</a:t>
            </a:r>
            <a:r>
              <a:rPr lang="nl-NL" altLang="nl-NL" sz="1800" dirty="0"/>
              <a:t> </a:t>
            </a:r>
            <a:r>
              <a:rPr lang="nl-NL" altLang="nl-NL" sz="1800" dirty="0" err="1"/>
              <a:t>you</a:t>
            </a:r>
            <a:r>
              <a:rPr lang="nl-NL" altLang="nl-NL" sz="1800" dirty="0"/>
              <a:t> </a:t>
            </a:r>
            <a:r>
              <a:rPr lang="nl-NL" altLang="nl-NL" sz="1800" dirty="0" err="1"/>
              <a:t>would</a:t>
            </a:r>
            <a:r>
              <a:rPr lang="nl-NL" altLang="nl-NL" sz="1800" dirty="0"/>
              <a:t> do </a:t>
            </a:r>
            <a:r>
              <a:rPr lang="nl-NL" altLang="nl-NL" sz="1800" dirty="0" err="1"/>
              <a:t>it</a:t>
            </a:r>
            <a:r>
              <a:rPr lang="nl-NL" altLang="nl-NL" sz="1800" dirty="0"/>
              <a:t> </a:t>
            </a:r>
            <a:r>
              <a:rPr lang="nl-NL" altLang="nl-NL" sz="1800" dirty="0" err="1"/>
              <a:t>regularly</a:t>
            </a:r>
            <a:endParaRPr lang="nl-NL" altLang="nl-NL" sz="1800" dirty="0"/>
          </a:p>
          <a:p>
            <a:r>
              <a:rPr lang="nl-NL" altLang="nl-NL" sz="1800" dirty="0"/>
              <a:t>Name </a:t>
            </a:r>
            <a:r>
              <a:rPr lang="nl-NL" altLang="nl-NL" sz="1800" dirty="0" err="1"/>
              <a:t>one</a:t>
            </a:r>
            <a:r>
              <a:rPr lang="nl-NL" altLang="nl-NL" sz="1800" dirty="0"/>
              <a:t> </a:t>
            </a:r>
            <a:r>
              <a:rPr lang="nl-NL" altLang="nl-NL" sz="1800" dirty="0" err="1"/>
              <a:t>thing</a:t>
            </a:r>
            <a:r>
              <a:rPr lang="nl-NL" altLang="nl-NL" sz="1800" dirty="0"/>
              <a:t> </a:t>
            </a:r>
            <a:r>
              <a:rPr lang="nl-NL" altLang="nl-NL" sz="1800" dirty="0" err="1"/>
              <a:t>that</a:t>
            </a:r>
            <a:r>
              <a:rPr lang="nl-NL" altLang="nl-NL" sz="1800" dirty="0"/>
              <a:t> </a:t>
            </a:r>
            <a:r>
              <a:rPr lang="nl-NL" altLang="nl-NL" sz="1800" dirty="0" err="1"/>
              <a:t>you</a:t>
            </a:r>
            <a:r>
              <a:rPr lang="nl-NL" altLang="nl-NL" sz="1800" dirty="0"/>
              <a:t> </a:t>
            </a:r>
            <a:r>
              <a:rPr lang="nl-NL" altLang="nl-NL" sz="1800" dirty="0" err="1"/>
              <a:t>regularly</a:t>
            </a:r>
            <a:r>
              <a:rPr lang="nl-NL" altLang="nl-NL" sz="1800" dirty="0"/>
              <a:t> do (</a:t>
            </a:r>
            <a:r>
              <a:rPr lang="nl-NL" altLang="nl-NL" sz="1800" dirty="0" err="1"/>
              <a:t>and</a:t>
            </a:r>
            <a:r>
              <a:rPr lang="nl-NL" altLang="nl-NL" sz="1800" dirty="0"/>
              <a:t> </a:t>
            </a:r>
            <a:r>
              <a:rPr lang="nl-NL" altLang="nl-NL" sz="1800" dirty="0" err="1"/>
              <a:t>you</a:t>
            </a:r>
            <a:r>
              <a:rPr lang="nl-NL" altLang="nl-NL" sz="1800" dirty="0"/>
              <a:t> beter </a:t>
            </a:r>
            <a:r>
              <a:rPr lang="nl-NL" altLang="nl-NL" sz="1800" dirty="0" err="1"/>
              <a:t>should</a:t>
            </a:r>
            <a:r>
              <a:rPr lang="nl-NL" altLang="nl-NL" sz="1800" dirty="0"/>
              <a:t> </a:t>
            </a:r>
            <a:r>
              <a:rPr lang="nl-NL" altLang="nl-NL" sz="1800" dirty="0" err="1"/>
              <a:t>avoid</a:t>
            </a:r>
            <a:r>
              <a:rPr lang="nl-NL" altLang="nl-NL" sz="1800" dirty="0"/>
              <a:t>) </a:t>
            </a:r>
            <a:r>
              <a:rPr lang="nl-NL" altLang="nl-NL" sz="1800" dirty="0" err="1"/>
              <a:t>which</a:t>
            </a:r>
            <a:r>
              <a:rPr lang="nl-NL" altLang="nl-NL" sz="1800" dirty="0"/>
              <a:t> has </a:t>
            </a:r>
            <a:r>
              <a:rPr lang="nl-NL" altLang="nl-NL" sz="1800" dirty="0" err="1"/>
              <a:t>an</a:t>
            </a:r>
            <a:r>
              <a:rPr lang="nl-NL" altLang="nl-NL" sz="1800" dirty="0"/>
              <a:t> </a:t>
            </a:r>
            <a:r>
              <a:rPr lang="nl-NL" altLang="nl-NL" sz="1800" dirty="0" err="1"/>
              <a:t>enormous</a:t>
            </a:r>
            <a:r>
              <a:rPr lang="nl-NL" altLang="nl-NL" sz="1800" dirty="0"/>
              <a:t> </a:t>
            </a:r>
            <a:r>
              <a:rPr lang="nl-NL" altLang="nl-NL" sz="1800" dirty="0" err="1"/>
              <a:t>negative</a:t>
            </a:r>
            <a:r>
              <a:rPr lang="nl-NL" altLang="nl-NL" sz="1800" dirty="0"/>
              <a:t> effect on </a:t>
            </a:r>
            <a:r>
              <a:rPr lang="nl-NL" altLang="nl-NL" sz="1800" dirty="0" err="1"/>
              <a:t>your</a:t>
            </a:r>
            <a:r>
              <a:rPr lang="nl-NL" altLang="nl-NL" sz="1800" dirty="0"/>
              <a:t> </a:t>
            </a:r>
            <a:r>
              <a:rPr lang="nl-NL" altLang="nl-NL" sz="1800" dirty="0" err="1"/>
              <a:t>work</a:t>
            </a:r>
            <a:endParaRPr lang="en-US" altLang="nl-NL" sz="1800" dirty="0"/>
          </a:p>
        </p:txBody>
      </p:sp>
      <p:sp>
        <p:nvSpPr>
          <p:cNvPr id="9" name="Titel 3">
            <a:extLst>
              <a:ext uri="{FF2B5EF4-FFF2-40B4-BE49-F238E27FC236}">
                <a16:creationId xmlns:a16="http://schemas.microsoft.com/office/drawing/2014/main" id="{98A40033-8C63-C97C-8A4E-66D763F8BA8E}"/>
              </a:ext>
            </a:extLst>
          </p:cNvPr>
          <p:cNvSpPr txBox="1">
            <a:spLocks/>
          </p:cNvSpPr>
          <p:nvPr/>
        </p:nvSpPr>
        <p:spPr>
          <a:xfrm>
            <a:off x="518477" y="4197285"/>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nl-NL" sz="2100" b="1" dirty="0">
                <a:solidFill>
                  <a:srgbClr val="002060"/>
                </a:solidFill>
                <a:latin typeface="Century Gothic" panose="020B0502020202020204" pitchFamily="34" charset="0"/>
              </a:rPr>
              <a:t>How do we </a:t>
            </a:r>
            <a:r>
              <a:rPr lang="nl-NL" sz="2100" b="1" dirty="0" err="1">
                <a:solidFill>
                  <a:srgbClr val="002060"/>
                </a:solidFill>
                <a:latin typeface="Century Gothic" panose="020B0502020202020204" pitchFamily="34" charset="0"/>
              </a:rPr>
              <a:t>gain</a:t>
            </a:r>
            <a:r>
              <a:rPr lang="nl-NL" sz="2100" b="1" dirty="0">
                <a:solidFill>
                  <a:srgbClr val="002060"/>
                </a:solidFill>
                <a:latin typeface="Century Gothic" panose="020B0502020202020204" pitchFamily="34" charset="0"/>
              </a:rPr>
              <a:t> </a:t>
            </a:r>
            <a:r>
              <a:rPr lang="nl-NL" sz="2100" b="1" dirty="0" err="1">
                <a:solidFill>
                  <a:srgbClr val="002060"/>
                </a:solidFill>
                <a:latin typeface="Century Gothic" panose="020B0502020202020204" pitchFamily="34" charset="0"/>
              </a:rPr>
              <a:t>and</a:t>
            </a:r>
            <a:r>
              <a:rPr lang="nl-NL" sz="2100" b="1" dirty="0">
                <a:solidFill>
                  <a:srgbClr val="002060"/>
                </a:solidFill>
                <a:latin typeface="Century Gothic" panose="020B0502020202020204" pitchFamily="34" charset="0"/>
              </a:rPr>
              <a:t> </a:t>
            </a:r>
            <a:r>
              <a:rPr lang="nl-NL" sz="2100" b="1" dirty="0" err="1">
                <a:solidFill>
                  <a:srgbClr val="002060"/>
                </a:solidFill>
                <a:latin typeface="Century Gothic" panose="020B0502020202020204" pitchFamily="34" charset="0"/>
              </a:rPr>
              <a:t>waist</a:t>
            </a:r>
            <a:r>
              <a:rPr lang="nl-NL" sz="2100" b="1" dirty="0">
                <a:solidFill>
                  <a:srgbClr val="002060"/>
                </a:solidFill>
                <a:latin typeface="Century Gothic" panose="020B0502020202020204" pitchFamily="34" charset="0"/>
              </a:rPr>
              <a:t> energy?</a:t>
            </a:r>
          </a:p>
        </p:txBody>
      </p:sp>
      <p:sp>
        <p:nvSpPr>
          <p:cNvPr id="10" name="Tijdelijke aanduiding voor inhoud 4">
            <a:extLst>
              <a:ext uri="{FF2B5EF4-FFF2-40B4-BE49-F238E27FC236}">
                <a16:creationId xmlns:a16="http://schemas.microsoft.com/office/drawing/2014/main" id="{7242EC8D-D8DB-FDF7-6CA8-12EEBDC2A515}"/>
              </a:ext>
            </a:extLst>
          </p:cNvPr>
          <p:cNvSpPr txBox="1">
            <a:spLocks/>
          </p:cNvSpPr>
          <p:nvPr/>
        </p:nvSpPr>
        <p:spPr>
          <a:xfrm>
            <a:off x="406083" y="5117745"/>
            <a:ext cx="3868340" cy="368458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dirty="0"/>
              <a:t>Make a list of </a:t>
            </a:r>
            <a:r>
              <a:rPr lang="nl-NL" dirty="0" err="1"/>
              <a:t>activities</a:t>
            </a:r>
            <a:r>
              <a:rPr lang="nl-NL" dirty="0"/>
              <a:t>/</a:t>
            </a:r>
            <a:br>
              <a:rPr lang="nl-NL" dirty="0"/>
            </a:br>
            <a:r>
              <a:rPr lang="nl-NL" dirty="0" err="1"/>
              <a:t>responsibilities</a:t>
            </a:r>
            <a:r>
              <a:rPr lang="nl-NL" dirty="0"/>
              <a:t> </a:t>
            </a:r>
            <a:r>
              <a:rPr lang="nl-NL" dirty="0" err="1"/>
              <a:t>that</a:t>
            </a:r>
            <a:r>
              <a:rPr lang="nl-NL" dirty="0"/>
              <a:t> </a:t>
            </a:r>
            <a:r>
              <a:rPr lang="nl-NL" b="1" dirty="0" err="1"/>
              <a:t>give</a:t>
            </a:r>
            <a:r>
              <a:rPr lang="nl-NL" dirty="0"/>
              <a:t> </a:t>
            </a:r>
            <a:r>
              <a:rPr lang="nl-NL" dirty="0" err="1"/>
              <a:t>you</a:t>
            </a:r>
            <a:r>
              <a:rPr lang="nl-NL" dirty="0"/>
              <a:t> </a:t>
            </a:r>
            <a:r>
              <a:rPr lang="nl-NL" u="sng" dirty="0"/>
              <a:t>energy</a:t>
            </a:r>
            <a:r>
              <a:rPr lang="nl-NL" dirty="0"/>
              <a:t> </a:t>
            </a:r>
            <a:r>
              <a:rPr lang="nl-NL" dirty="0" err="1"/>
              <a:t>and</a:t>
            </a:r>
            <a:r>
              <a:rPr lang="nl-NL" dirty="0"/>
              <a:t> </a:t>
            </a:r>
            <a:r>
              <a:rPr lang="nl-NL" dirty="0" err="1"/>
              <a:t>joy</a:t>
            </a:r>
            <a:r>
              <a:rPr lang="nl-NL" dirty="0"/>
              <a:t> </a:t>
            </a:r>
          </a:p>
          <a:p>
            <a:endParaRPr lang="nl-NL" dirty="0"/>
          </a:p>
        </p:txBody>
      </p:sp>
      <p:sp>
        <p:nvSpPr>
          <p:cNvPr id="11" name="Tijdelijke aanduiding voor inhoud 7">
            <a:extLst>
              <a:ext uri="{FF2B5EF4-FFF2-40B4-BE49-F238E27FC236}">
                <a16:creationId xmlns:a16="http://schemas.microsoft.com/office/drawing/2014/main" id="{E6148816-1BE6-4210-CC14-3E77E9B01292}"/>
              </a:ext>
            </a:extLst>
          </p:cNvPr>
          <p:cNvSpPr txBox="1">
            <a:spLocks/>
          </p:cNvSpPr>
          <p:nvPr/>
        </p:nvSpPr>
        <p:spPr>
          <a:xfrm>
            <a:off x="4386817" y="5135647"/>
            <a:ext cx="3887391" cy="368458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dirty="0"/>
              <a:t>Make a list of </a:t>
            </a:r>
            <a:r>
              <a:rPr lang="nl-NL" dirty="0" err="1"/>
              <a:t>activities</a:t>
            </a:r>
            <a:r>
              <a:rPr lang="nl-NL" dirty="0"/>
              <a:t>/</a:t>
            </a:r>
            <a:br>
              <a:rPr lang="nl-NL" dirty="0"/>
            </a:br>
            <a:r>
              <a:rPr lang="nl-NL" dirty="0" err="1"/>
              <a:t>responsibilities</a:t>
            </a:r>
            <a:r>
              <a:rPr lang="nl-NL" dirty="0"/>
              <a:t> </a:t>
            </a:r>
            <a:r>
              <a:rPr lang="nl-NL" dirty="0" err="1"/>
              <a:t>that</a:t>
            </a:r>
            <a:r>
              <a:rPr lang="nl-NL" dirty="0"/>
              <a:t> </a:t>
            </a:r>
            <a:r>
              <a:rPr lang="nl-NL" b="1" dirty="0"/>
              <a:t>drain</a:t>
            </a:r>
            <a:r>
              <a:rPr lang="nl-NL" dirty="0"/>
              <a:t> </a:t>
            </a:r>
            <a:r>
              <a:rPr lang="nl-NL" dirty="0" err="1"/>
              <a:t>your</a:t>
            </a:r>
            <a:r>
              <a:rPr lang="nl-NL" dirty="0"/>
              <a:t> </a:t>
            </a:r>
            <a:r>
              <a:rPr lang="nl-NL" u="sng" dirty="0"/>
              <a:t>energy</a:t>
            </a:r>
            <a:r>
              <a:rPr lang="nl-NL" dirty="0"/>
              <a:t> </a:t>
            </a:r>
            <a:r>
              <a:rPr lang="nl-NL" dirty="0" err="1"/>
              <a:t>and</a:t>
            </a:r>
            <a:r>
              <a:rPr lang="nl-NL" dirty="0"/>
              <a:t> make </a:t>
            </a:r>
            <a:r>
              <a:rPr lang="nl-NL" dirty="0" err="1"/>
              <a:t>you</a:t>
            </a:r>
            <a:r>
              <a:rPr lang="nl-NL" dirty="0"/>
              <a:t> </a:t>
            </a:r>
            <a:r>
              <a:rPr lang="nl-NL" dirty="0" err="1"/>
              <a:t>grumpy</a:t>
            </a:r>
            <a:endParaRPr lang="nl-NL" dirty="0"/>
          </a:p>
        </p:txBody>
      </p:sp>
    </p:spTree>
    <p:extLst>
      <p:ext uri="{BB962C8B-B14F-4D97-AF65-F5344CB8AC3E}">
        <p14:creationId xmlns:p14="http://schemas.microsoft.com/office/powerpoint/2010/main" val="1104399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a:xfrm>
            <a:off x="445770" y="1337448"/>
            <a:ext cx="2866644" cy="1008731"/>
          </a:xfrm>
        </p:spPr>
        <p:txBody>
          <a:bodyPr vert="horz" lIns="91440" tIns="45720" rIns="91440" bIns="45720" rtlCol="0" anchor="ctr">
            <a:normAutofit/>
          </a:bodyPr>
          <a:lstStyle/>
          <a:p>
            <a:r>
              <a:rPr lang="en-US" sz="2500" b="1">
                <a:solidFill>
                  <a:schemeClr val="bg1"/>
                </a:solidFill>
              </a:rPr>
              <a:t>Basic communication rules</a:t>
            </a:r>
            <a:endParaRPr lang="en-US" sz="2500">
              <a:solidFill>
                <a:schemeClr val="bg1"/>
              </a:solidFill>
            </a:endParaRPr>
          </a:p>
        </p:txBody>
      </p:sp>
      <p:sp>
        <p:nvSpPr>
          <p:cNvPr id="10" name="Tekstvak 9"/>
          <p:cNvSpPr txBox="1"/>
          <p:nvPr/>
        </p:nvSpPr>
        <p:spPr>
          <a:xfrm>
            <a:off x="445207" y="2448573"/>
            <a:ext cx="2866644" cy="2829757"/>
          </a:xfrm>
          <a:prstGeom prst="rect">
            <a:avLst/>
          </a:prstGeom>
        </p:spPr>
        <p:txBody>
          <a:bodyPr vert="horz" lIns="91440" tIns="45720" rIns="91440" bIns="45720" rtlCol="0">
            <a:normAutofit/>
          </a:bodyPr>
          <a:lstStyle/>
          <a:p>
            <a:pPr defTabSz="914400">
              <a:lnSpc>
                <a:spcPct val="90000"/>
              </a:lnSpc>
              <a:spcAft>
                <a:spcPts val="600"/>
              </a:spcAft>
            </a:pPr>
            <a:r>
              <a:rPr lang="en-US" sz="1200" b="1" dirty="0">
                <a:solidFill>
                  <a:schemeClr val="bg1"/>
                </a:solidFill>
              </a:rPr>
              <a:t>Watzlawick</a:t>
            </a:r>
            <a:br>
              <a:rPr lang="en-US" sz="1200" b="1" dirty="0">
                <a:solidFill>
                  <a:schemeClr val="bg1"/>
                </a:solidFill>
              </a:rPr>
            </a:br>
            <a:r>
              <a:rPr lang="en-US" sz="1200" dirty="0">
                <a:solidFill>
                  <a:schemeClr val="bg1"/>
                </a:solidFill>
              </a:rPr>
              <a:t>Most well known of his axiom’s:</a:t>
            </a:r>
          </a:p>
          <a:p>
            <a:pPr indent="-228600" defTabSz="914400">
              <a:lnSpc>
                <a:spcPct val="90000"/>
              </a:lnSpc>
              <a:spcAft>
                <a:spcPts val="600"/>
              </a:spcAft>
              <a:buFont typeface="Arial" panose="020B0604020202020204" pitchFamily="34" charset="0"/>
              <a:buChar char="•"/>
            </a:pPr>
            <a:endParaRPr lang="en-US" sz="1200" dirty="0">
              <a:solidFill>
                <a:schemeClr val="bg1"/>
              </a:solidFill>
            </a:endParaRPr>
          </a:p>
          <a:p>
            <a:pPr marL="171450" indent="-171450" defTabSz="914400">
              <a:lnSpc>
                <a:spcPct val="90000"/>
              </a:lnSpc>
              <a:spcAft>
                <a:spcPts val="600"/>
              </a:spcAft>
              <a:buFont typeface="Arial" panose="020B0604020202020204" pitchFamily="34" charset="0"/>
              <a:buChar char="•"/>
            </a:pPr>
            <a:r>
              <a:rPr lang="en-US" sz="1200" dirty="0">
                <a:solidFill>
                  <a:schemeClr val="bg1"/>
                </a:solidFill>
              </a:rPr>
              <a:t>One cannot </a:t>
            </a:r>
            <a:r>
              <a:rPr lang="en-US" sz="1200" u="sng" dirty="0">
                <a:solidFill>
                  <a:schemeClr val="bg1"/>
                </a:solidFill>
              </a:rPr>
              <a:t>not </a:t>
            </a:r>
            <a:r>
              <a:rPr lang="en-US" sz="1200" dirty="0">
                <a:solidFill>
                  <a:schemeClr val="bg1"/>
                </a:solidFill>
              </a:rPr>
              <a:t>communicate, </a:t>
            </a:r>
            <a:br>
              <a:rPr lang="en-US" sz="1200" dirty="0">
                <a:solidFill>
                  <a:schemeClr val="bg1"/>
                </a:solidFill>
              </a:rPr>
            </a:br>
            <a:r>
              <a:rPr lang="en-US" sz="1200" dirty="0">
                <a:solidFill>
                  <a:schemeClr val="bg1"/>
                </a:solidFill>
              </a:rPr>
              <a:t>therefore one cannot not influence.</a:t>
            </a:r>
          </a:p>
          <a:p>
            <a:pPr defTabSz="914400">
              <a:lnSpc>
                <a:spcPct val="90000"/>
              </a:lnSpc>
              <a:spcAft>
                <a:spcPts val="600"/>
              </a:spcAft>
            </a:pPr>
            <a:endParaRPr lang="en-US" sz="1200" dirty="0">
              <a:solidFill>
                <a:schemeClr val="bg1"/>
              </a:solidFill>
            </a:endParaRPr>
          </a:p>
          <a:p>
            <a:pPr marL="171450" indent="-171450" defTabSz="914400">
              <a:lnSpc>
                <a:spcPct val="90000"/>
              </a:lnSpc>
              <a:spcAft>
                <a:spcPts val="600"/>
              </a:spcAft>
              <a:buFont typeface="Arial" panose="020B0604020202020204" pitchFamily="34" charset="0"/>
              <a:buChar char="•"/>
            </a:pPr>
            <a:r>
              <a:rPr lang="en-US" sz="1200" dirty="0">
                <a:solidFill>
                  <a:schemeClr val="bg1"/>
                </a:solidFill>
              </a:rPr>
              <a:t>Every communication has a content and a relationship aspect </a:t>
            </a:r>
          </a:p>
          <a:p>
            <a:pPr defTabSz="914400">
              <a:lnSpc>
                <a:spcPct val="90000"/>
              </a:lnSpc>
              <a:spcAft>
                <a:spcPts val="600"/>
              </a:spcAft>
            </a:pPr>
            <a:br>
              <a:rPr lang="en-US" sz="1200" dirty="0">
                <a:solidFill>
                  <a:schemeClr val="bg1"/>
                </a:solidFill>
              </a:rPr>
            </a:br>
            <a:r>
              <a:rPr lang="en-US" sz="1200" dirty="0">
                <a:solidFill>
                  <a:schemeClr val="bg1"/>
                </a:solidFill>
              </a:rPr>
              <a:t>=&gt; Meta communication: communication about the communication. </a:t>
            </a:r>
            <a:br>
              <a:rPr lang="en-US" sz="1200" dirty="0">
                <a:solidFill>
                  <a:schemeClr val="bg1"/>
                </a:solidFill>
              </a:rPr>
            </a:br>
            <a:r>
              <a:rPr lang="en-US" sz="1200" dirty="0">
                <a:solidFill>
                  <a:schemeClr val="bg1"/>
                </a:solidFill>
              </a:rPr>
              <a:t>Relationship messages are always the most important in the communication.</a:t>
            </a:r>
          </a:p>
        </p:txBody>
      </p:sp>
      <p:pic>
        <p:nvPicPr>
          <p:cNvPr id="12" name="Afbeelding 11" descr="quote-personal-leadership-is-the-process-of-keeping-your-vision-and-values-before-you-and-stephen-covey-52-13-22.jpg">
            <a:extLst>
              <a:ext uri="{FF2B5EF4-FFF2-40B4-BE49-F238E27FC236}">
                <a16:creationId xmlns:a16="http://schemas.microsoft.com/office/drawing/2014/main" id="{F77EAE69-49D3-BD47-A449-83164E35CFDB}"/>
              </a:ext>
            </a:extLst>
          </p:cNvPr>
          <p:cNvPicPr>
            <a:picLocks noChangeAspect="1"/>
          </p:cNvPicPr>
          <p:nvPr/>
        </p:nvPicPr>
        <p:blipFill>
          <a:blip r:embed="rId2"/>
          <a:stretch>
            <a:fillRect/>
          </a:stretch>
        </p:blipFill>
        <p:spPr>
          <a:xfrm>
            <a:off x="3833038" y="1651040"/>
            <a:ext cx="4947489" cy="3439332"/>
          </a:xfrm>
          <a:prstGeom prst="rect">
            <a:avLst/>
          </a:prstGeom>
        </p:spPr>
      </p:pic>
      <p:grpSp>
        <p:nvGrpSpPr>
          <p:cNvPr id="2" name="Group 3">
            <a:extLst>
              <a:ext uri="{FF2B5EF4-FFF2-40B4-BE49-F238E27FC236}">
                <a16:creationId xmlns:a16="http://schemas.microsoft.com/office/drawing/2014/main" id="{CE5BA78E-AE97-28BF-13B8-C8E3913E5AEA}"/>
              </a:ext>
            </a:extLst>
          </p:cNvPr>
          <p:cNvGrpSpPr/>
          <p:nvPr/>
        </p:nvGrpSpPr>
        <p:grpSpPr>
          <a:xfrm>
            <a:off x="0" y="857250"/>
            <a:ext cx="173164" cy="1723282"/>
            <a:chOff x="-13070" y="377176"/>
            <a:chExt cx="230885" cy="2297709"/>
          </a:xfrm>
        </p:grpSpPr>
        <p:sp>
          <p:nvSpPr>
            <p:cNvPr id="3" name="Rectangle 1">
              <a:extLst>
                <a:ext uri="{FF2B5EF4-FFF2-40B4-BE49-F238E27FC236}">
                  <a16:creationId xmlns:a16="http://schemas.microsoft.com/office/drawing/2014/main" id="{917CC5B5-5D8A-C0A2-432E-D7DCD8AB3BF1}"/>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5" name="Rectangle 6">
              <a:extLst>
                <a:ext uri="{FF2B5EF4-FFF2-40B4-BE49-F238E27FC236}">
                  <a16:creationId xmlns:a16="http://schemas.microsoft.com/office/drawing/2014/main" id="{51042D8B-B3C1-1F70-18C4-A80A46BCECB7}"/>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3188489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a:xfrm>
            <a:off x="628650" y="985622"/>
            <a:ext cx="2130136" cy="1778361"/>
          </a:xfrm>
        </p:spPr>
        <p:txBody>
          <a:bodyPr vert="horz" lIns="91440" tIns="45720" rIns="91440" bIns="45720" rtlCol="0" anchor="ctr">
            <a:normAutofit/>
          </a:bodyPr>
          <a:lstStyle/>
          <a:p>
            <a:r>
              <a:rPr lang="en-US" sz="2400" b="1">
                <a:solidFill>
                  <a:srgbClr val="FFFFFF"/>
                </a:solidFill>
              </a:rPr>
              <a:t>Schultz Von Thun</a:t>
            </a:r>
            <a:endParaRPr lang="en-US" sz="2400">
              <a:solidFill>
                <a:srgbClr val="FFFFFF"/>
              </a:solidFill>
            </a:endParaRPr>
          </a:p>
        </p:txBody>
      </p:sp>
      <p:pic>
        <p:nvPicPr>
          <p:cNvPr id="12" name="Afbeelding 11" descr="Communication schult von thun four-side-model-2.jpg"/>
          <p:cNvPicPr>
            <a:picLocks noChangeAspect="1"/>
          </p:cNvPicPr>
          <p:nvPr/>
        </p:nvPicPr>
        <p:blipFill>
          <a:blip r:embed="rId2"/>
          <a:stretch>
            <a:fillRect/>
          </a:stretch>
        </p:blipFill>
        <p:spPr>
          <a:xfrm>
            <a:off x="2908806" y="2635081"/>
            <a:ext cx="5510653" cy="2851762"/>
          </a:xfrm>
          <a:prstGeom prst="rect">
            <a:avLst/>
          </a:prstGeom>
        </p:spPr>
      </p:pic>
      <p:pic>
        <p:nvPicPr>
          <p:cNvPr id="13" name="Afbeelding 12">
            <a:extLst>
              <a:ext uri="{FF2B5EF4-FFF2-40B4-BE49-F238E27FC236}">
                <a16:creationId xmlns:a16="http://schemas.microsoft.com/office/drawing/2014/main" id="{63945102-658C-B748-8C52-8E57A17A6A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grpSp>
        <p:nvGrpSpPr>
          <p:cNvPr id="2" name="Group 3">
            <a:extLst>
              <a:ext uri="{FF2B5EF4-FFF2-40B4-BE49-F238E27FC236}">
                <a16:creationId xmlns:a16="http://schemas.microsoft.com/office/drawing/2014/main" id="{2D420F5D-F3F3-0FEF-E614-5377E44AE8E0}"/>
              </a:ext>
            </a:extLst>
          </p:cNvPr>
          <p:cNvGrpSpPr/>
          <p:nvPr/>
        </p:nvGrpSpPr>
        <p:grpSpPr>
          <a:xfrm>
            <a:off x="0" y="857250"/>
            <a:ext cx="173164" cy="1723282"/>
            <a:chOff x="-13070" y="377176"/>
            <a:chExt cx="230885" cy="2297709"/>
          </a:xfrm>
        </p:grpSpPr>
        <p:sp>
          <p:nvSpPr>
            <p:cNvPr id="3" name="Rectangle 1">
              <a:extLst>
                <a:ext uri="{FF2B5EF4-FFF2-40B4-BE49-F238E27FC236}">
                  <a16:creationId xmlns:a16="http://schemas.microsoft.com/office/drawing/2014/main" id="{2B4A7DAF-0385-CECA-7FDD-88160B6BC736}"/>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5" name="Rectangle 6">
              <a:extLst>
                <a:ext uri="{FF2B5EF4-FFF2-40B4-BE49-F238E27FC236}">
                  <a16:creationId xmlns:a16="http://schemas.microsoft.com/office/drawing/2014/main" id="{631D56C6-7789-1983-1812-A9F7C7EC5441}"/>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1104551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Communication Schulz von Thun s Model (1977) – Four Aspects of a Message.jpg"/>
          <p:cNvPicPr>
            <a:picLocks noChangeAspect="1"/>
          </p:cNvPicPr>
          <p:nvPr/>
        </p:nvPicPr>
        <p:blipFill>
          <a:blip r:embed="rId2"/>
          <a:stretch>
            <a:fillRect/>
          </a:stretch>
        </p:blipFill>
        <p:spPr>
          <a:xfrm>
            <a:off x="1143000" y="857250"/>
            <a:ext cx="6858000" cy="5143500"/>
          </a:xfrm>
          <a:prstGeom prst="rect">
            <a:avLst/>
          </a:prstGeom>
        </p:spPr>
      </p:pic>
      <p:pic>
        <p:nvPicPr>
          <p:cNvPr id="9" name="Afbeelding 8">
            <a:extLst>
              <a:ext uri="{FF2B5EF4-FFF2-40B4-BE49-F238E27FC236}">
                <a16:creationId xmlns:a16="http://schemas.microsoft.com/office/drawing/2014/main" id="{043B285A-FAD6-4230-91ED-3946B77418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grpSp>
        <p:nvGrpSpPr>
          <p:cNvPr id="10"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11"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a:xfrm>
            <a:off x="155863" y="2103437"/>
            <a:ext cx="7886700" cy="1325563"/>
          </a:xfrm>
        </p:spPr>
        <p:txBody>
          <a:bodyPr>
            <a:noAutofit/>
          </a:bodyPr>
          <a:lstStyle/>
          <a:p>
            <a:r>
              <a:rPr lang="en-US" sz="2100" b="1" dirty="0">
                <a:solidFill>
                  <a:srgbClr val="16187C"/>
                </a:solidFill>
                <a:latin typeface="Century Gothic" pitchFamily="34" charset="0"/>
              </a:rPr>
              <a:t>Programme training Day 1</a:t>
            </a:r>
            <a:endParaRPr lang="en-US" sz="1800" dirty="0"/>
          </a:p>
        </p:txBody>
      </p:sp>
      <p:sp>
        <p:nvSpPr>
          <p:cNvPr id="11" name="Tijdelijke aanduiding voor inhoud 10"/>
          <p:cNvSpPr>
            <a:spLocks noGrp="1"/>
          </p:cNvSpPr>
          <p:nvPr>
            <p:ph sz="half" idx="1"/>
          </p:nvPr>
        </p:nvSpPr>
        <p:spPr>
          <a:xfrm>
            <a:off x="244186" y="3088913"/>
            <a:ext cx="2510476" cy="2158495"/>
          </a:xfrm>
        </p:spPr>
        <p:txBody>
          <a:bodyPr>
            <a:normAutofit fontScale="92500" lnSpcReduction="10000"/>
          </a:bodyPr>
          <a:lstStyle/>
          <a:p>
            <a:r>
              <a:rPr lang="en-GB" dirty="0"/>
              <a:t>Check in</a:t>
            </a:r>
          </a:p>
          <a:p>
            <a:r>
              <a:rPr lang="en-GB" dirty="0"/>
              <a:t>Personal Leadership</a:t>
            </a:r>
          </a:p>
          <a:p>
            <a:r>
              <a:rPr lang="en-GB" dirty="0"/>
              <a:t>Life choices</a:t>
            </a:r>
          </a:p>
          <a:p>
            <a:r>
              <a:rPr lang="en-GB" dirty="0"/>
              <a:t>Focus and priorities</a:t>
            </a:r>
          </a:p>
          <a:p>
            <a:r>
              <a:rPr lang="en-GB" dirty="0"/>
              <a:t>Communication</a:t>
            </a:r>
          </a:p>
          <a:p>
            <a:r>
              <a:rPr lang="en-GB" dirty="0"/>
              <a:t>Social Styles</a:t>
            </a:r>
          </a:p>
        </p:txBody>
      </p:sp>
      <p:sp>
        <p:nvSpPr>
          <p:cNvPr id="7" name="Tijdelijke aanduiding voor inhoud 10">
            <a:extLst>
              <a:ext uri="{FF2B5EF4-FFF2-40B4-BE49-F238E27FC236}">
                <a16:creationId xmlns:a16="http://schemas.microsoft.com/office/drawing/2014/main" id="{75B83D3F-15AF-8AC3-D120-B9B4071EC365}"/>
              </a:ext>
            </a:extLst>
          </p:cNvPr>
          <p:cNvSpPr txBox="1">
            <a:spLocks/>
          </p:cNvSpPr>
          <p:nvPr/>
        </p:nvSpPr>
        <p:spPr>
          <a:xfrm>
            <a:off x="4234294" y="1200767"/>
            <a:ext cx="4421331" cy="215849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900" dirty="0"/>
              <a:t>Recap day 1 &amp; Check in</a:t>
            </a:r>
          </a:p>
          <a:p>
            <a:r>
              <a:rPr lang="en-GB" sz="1900" dirty="0"/>
              <a:t>Challenges working with Diversity – </a:t>
            </a:r>
            <a:r>
              <a:rPr lang="en-GB" sz="1900" i="1" dirty="0"/>
              <a:t>LSP Workshop</a:t>
            </a:r>
          </a:p>
          <a:p>
            <a:r>
              <a:rPr lang="en-GB" sz="1900" dirty="0"/>
              <a:t>Versatility in Communication</a:t>
            </a:r>
          </a:p>
          <a:p>
            <a:r>
              <a:rPr lang="en-GB" sz="1900" dirty="0"/>
              <a:t>Inter-Cultural Communication</a:t>
            </a:r>
          </a:p>
          <a:p>
            <a:r>
              <a:rPr lang="en-GB" sz="1900" dirty="0"/>
              <a:t>Using diversity in work</a:t>
            </a:r>
          </a:p>
          <a:p>
            <a:r>
              <a:rPr lang="en-GB" sz="1900" dirty="0"/>
              <a:t>Setting objectives</a:t>
            </a:r>
          </a:p>
          <a:p>
            <a:r>
              <a:rPr lang="en-GB" sz="1900" dirty="0"/>
              <a:t>InterVision</a:t>
            </a:r>
          </a:p>
        </p:txBody>
      </p:sp>
      <p:sp>
        <p:nvSpPr>
          <p:cNvPr id="10" name="Title 3">
            <a:extLst>
              <a:ext uri="{FF2B5EF4-FFF2-40B4-BE49-F238E27FC236}">
                <a16:creationId xmlns:a16="http://schemas.microsoft.com/office/drawing/2014/main" id="{E4182570-5623-8CAD-6C8E-7703850A36CE}"/>
              </a:ext>
            </a:extLst>
          </p:cNvPr>
          <p:cNvSpPr txBox="1">
            <a:spLocks/>
          </p:cNvSpPr>
          <p:nvPr/>
        </p:nvSpPr>
        <p:spPr>
          <a:xfrm>
            <a:off x="4234294" y="145730"/>
            <a:ext cx="78867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100" b="1" dirty="0">
                <a:solidFill>
                  <a:srgbClr val="16187C"/>
                </a:solidFill>
                <a:latin typeface="Century Gothic" pitchFamily="34" charset="0"/>
              </a:rPr>
              <a:t>Programme training Day 2</a:t>
            </a:r>
            <a:endParaRPr lang="en-US" sz="1800" dirty="0"/>
          </a:p>
        </p:txBody>
      </p:sp>
      <p:sp>
        <p:nvSpPr>
          <p:cNvPr id="14" name="Title 3">
            <a:extLst>
              <a:ext uri="{FF2B5EF4-FFF2-40B4-BE49-F238E27FC236}">
                <a16:creationId xmlns:a16="http://schemas.microsoft.com/office/drawing/2014/main" id="{640953D3-B029-63A9-F96A-D2BBD28C62F3}"/>
              </a:ext>
            </a:extLst>
          </p:cNvPr>
          <p:cNvSpPr txBox="1">
            <a:spLocks/>
          </p:cNvSpPr>
          <p:nvPr/>
        </p:nvSpPr>
        <p:spPr>
          <a:xfrm>
            <a:off x="4234294" y="3751517"/>
            <a:ext cx="78867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100" b="1" dirty="0">
                <a:solidFill>
                  <a:srgbClr val="16187C"/>
                </a:solidFill>
                <a:latin typeface="Century Gothic" pitchFamily="34" charset="0"/>
              </a:rPr>
              <a:t>Programme training Day 3</a:t>
            </a:r>
            <a:endParaRPr lang="en-US" sz="1800" dirty="0"/>
          </a:p>
        </p:txBody>
      </p:sp>
      <p:sp>
        <p:nvSpPr>
          <p:cNvPr id="15" name="Tijdelijke aanduiding voor inhoud 10">
            <a:extLst>
              <a:ext uri="{FF2B5EF4-FFF2-40B4-BE49-F238E27FC236}">
                <a16:creationId xmlns:a16="http://schemas.microsoft.com/office/drawing/2014/main" id="{E24E693D-20A1-2F8D-3E4B-8E63711316D4}"/>
              </a:ext>
            </a:extLst>
          </p:cNvPr>
          <p:cNvSpPr txBox="1">
            <a:spLocks/>
          </p:cNvSpPr>
          <p:nvPr/>
        </p:nvSpPr>
        <p:spPr>
          <a:xfrm>
            <a:off x="4234294" y="4669293"/>
            <a:ext cx="4587586" cy="148815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900" dirty="0"/>
              <a:t>Field Trip</a:t>
            </a:r>
          </a:p>
          <a:p>
            <a:r>
              <a:rPr lang="en-GB" sz="1900" dirty="0"/>
              <a:t>Multiplier Event on Soft Skills In EU Projects</a:t>
            </a:r>
          </a:p>
          <a:p>
            <a:r>
              <a:rPr lang="en-GB" sz="1900" dirty="0"/>
              <a:t>Project Meeting</a:t>
            </a:r>
          </a:p>
        </p:txBody>
      </p:sp>
    </p:spTree>
    <p:extLst>
      <p:ext uri="{BB962C8B-B14F-4D97-AF65-F5344CB8AC3E}">
        <p14:creationId xmlns:p14="http://schemas.microsoft.com/office/powerpoint/2010/main" val="1104022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080607"/>
            <a:ext cx="7886700" cy="994172"/>
          </a:xfrm>
        </p:spPr>
        <p:txBody>
          <a:bodyPr/>
          <a:lstStyle/>
          <a:p>
            <a:r>
              <a:rPr lang="en-GB" dirty="0"/>
              <a:t>4 Dimensions in “Active Listening”</a:t>
            </a:r>
          </a:p>
        </p:txBody>
      </p:sp>
      <p:pic>
        <p:nvPicPr>
          <p:cNvPr id="3" name="Image 2">
            <a:extLst>
              <a:ext uri="{FF2B5EF4-FFF2-40B4-BE49-F238E27FC236}">
                <a16:creationId xmlns:a16="http://schemas.microsoft.com/office/drawing/2014/main" id="{9A56B1F2-59A3-7383-1454-AE651FA3E418}"/>
              </a:ext>
            </a:extLst>
          </p:cNvPr>
          <p:cNvPicPr>
            <a:picLocks noChangeAspect="1"/>
          </p:cNvPicPr>
          <p:nvPr/>
        </p:nvPicPr>
        <p:blipFill>
          <a:blip r:embed="rId2"/>
          <a:stretch>
            <a:fillRect/>
          </a:stretch>
        </p:blipFill>
        <p:spPr>
          <a:xfrm>
            <a:off x="742950" y="2125267"/>
            <a:ext cx="7772400" cy="3691890"/>
          </a:xfrm>
          <a:prstGeom prst="rect">
            <a:avLst/>
          </a:prstGeom>
        </p:spPr>
      </p:pic>
      <p:grpSp>
        <p:nvGrpSpPr>
          <p:cNvPr id="4" name="Group 3">
            <a:extLst>
              <a:ext uri="{FF2B5EF4-FFF2-40B4-BE49-F238E27FC236}">
                <a16:creationId xmlns:a16="http://schemas.microsoft.com/office/drawing/2014/main" id="{909C25B0-911E-DD25-BBB6-33BBC113F969}"/>
              </a:ext>
            </a:extLst>
          </p:cNvPr>
          <p:cNvGrpSpPr/>
          <p:nvPr/>
        </p:nvGrpSpPr>
        <p:grpSpPr>
          <a:xfrm>
            <a:off x="0" y="857250"/>
            <a:ext cx="173164" cy="1723282"/>
            <a:chOff x="-13070" y="377176"/>
            <a:chExt cx="230885" cy="2297709"/>
          </a:xfrm>
        </p:grpSpPr>
        <p:sp>
          <p:nvSpPr>
            <p:cNvPr id="5" name="Rectangle 1">
              <a:extLst>
                <a:ext uri="{FF2B5EF4-FFF2-40B4-BE49-F238E27FC236}">
                  <a16:creationId xmlns:a16="http://schemas.microsoft.com/office/drawing/2014/main" id="{A6D8F64B-8A09-FD34-4BF4-6E491E7DD5F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6" name="Rectangle 6">
              <a:extLst>
                <a:ext uri="{FF2B5EF4-FFF2-40B4-BE49-F238E27FC236}">
                  <a16:creationId xmlns:a16="http://schemas.microsoft.com/office/drawing/2014/main" id="{D4139098-0175-060C-3560-8DAAE442D4C2}"/>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sp>
        <p:nvSpPr>
          <p:cNvPr id="2" name="Titel 1"/>
          <p:cNvSpPr>
            <a:spLocks noGrp="1"/>
          </p:cNvSpPr>
          <p:nvPr>
            <p:ph type="title"/>
          </p:nvPr>
        </p:nvSpPr>
        <p:spPr/>
        <p:txBody>
          <a:bodyPr>
            <a:normAutofit/>
          </a:bodyPr>
          <a:lstStyle/>
          <a:p>
            <a:r>
              <a:rPr lang="nl-NL" sz="2800" b="1" dirty="0">
                <a:solidFill>
                  <a:srgbClr val="000090"/>
                </a:solidFill>
                <a:latin typeface="Century Gothic"/>
                <a:cs typeface="Century Gothic"/>
              </a:rPr>
              <a:t>Verbal and </a:t>
            </a:r>
            <a:r>
              <a:rPr lang="nl-NL" sz="2800" b="1" dirty="0" err="1">
                <a:solidFill>
                  <a:srgbClr val="000090"/>
                </a:solidFill>
                <a:latin typeface="Century Gothic"/>
                <a:cs typeface="Century Gothic"/>
              </a:rPr>
              <a:t>non-verbal</a:t>
            </a:r>
            <a:r>
              <a:rPr lang="nl-NL" sz="2800" b="1" dirty="0">
                <a:solidFill>
                  <a:srgbClr val="000090"/>
                </a:solidFill>
                <a:latin typeface="Century Gothic"/>
                <a:cs typeface="Century Gothic"/>
              </a:rPr>
              <a:t> </a:t>
            </a:r>
            <a:r>
              <a:rPr lang="nl-NL" sz="2800" b="1" dirty="0" err="1">
                <a:solidFill>
                  <a:srgbClr val="000090"/>
                </a:solidFill>
                <a:latin typeface="Century Gothic"/>
                <a:cs typeface="Century Gothic"/>
              </a:rPr>
              <a:t>communication</a:t>
            </a:r>
            <a:endParaRPr lang="nl-NL" sz="2800" b="1" dirty="0">
              <a:solidFill>
                <a:srgbClr val="000090"/>
              </a:solidFill>
              <a:latin typeface="Century Gothic"/>
              <a:cs typeface="Century Gothic"/>
            </a:endParaRPr>
          </a:p>
        </p:txBody>
      </p:sp>
      <p:pic>
        <p:nvPicPr>
          <p:cNvPr id="4" name="Afbeelding 3" descr="conversation.jpg"/>
          <p:cNvPicPr>
            <a:picLocks noChangeAspect="1"/>
          </p:cNvPicPr>
          <p:nvPr/>
        </p:nvPicPr>
        <p:blipFill>
          <a:blip r:embed="rId3"/>
          <a:stretch>
            <a:fillRect/>
          </a:stretch>
        </p:blipFill>
        <p:spPr>
          <a:xfrm>
            <a:off x="1066823" y="1890872"/>
            <a:ext cx="5919577" cy="4109878"/>
          </a:xfrm>
          <a:prstGeom prst="rect">
            <a:avLst/>
          </a:prstGeom>
        </p:spPr>
      </p:pic>
      <p:grpSp>
        <p:nvGrpSpPr>
          <p:cNvPr id="6"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7"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sz="3200" b="1" dirty="0">
                <a:solidFill>
                  <a:srgbClr val="000090"/>
                </a:solidFill>
                <a:latin typeface="Century Gothic"/>
                <a:cs typeface="Century Gothic"/>
              </a:rPr>
              <a:t>Reading </a:t>
            </a:r>
            <a:r>
              <a:rPr lang="nl-NL" sz="3200" b="1" dirty="0" err="1">
                <a:solidFill>
                  <a:srgbClr val="000090"/>
                </a:solidFill>
                <a:latin typeface="Century Gothic"/>
                <a:cs typeface="Century Gothic"/>
              </a:rPr>
              <a:t>emotions</a:t>
            </a:r>
            <a:r>
              <a:rPr lang="nl-NL" sz="3200" b="1" dirty="0">
                <a:solidFill>
                  <a:srgbClr val="000090"/>
                </a:solidFill>
                <a:latin typeface="Century Gothic"/>
                <a:cs typeface="Century Gothic"/>
              </a:rPr>
              <a:t> is </a:t>
            </a:r>
            <a:r>
              <a:rPr lang="nl-NL" sz="3200" b="1" dirty="0" err="1">
                <a:solidFill>
                  <a:srgbClr val="000090"/>
                </a:solidFill>
                <a:latin typeface="Century Gothic"/>
                <a:cs typeface="Century Gothic"/>
              </a:rPr>
              <a:t>culturally</a:t>
            </a:r>
            <a:r>
              <a:rPr lang="nl-NL" sz="3200" b="1" dirty="0">
                <a:solidFill>
                  <a:srgbClr val="000090"/>
                </a:solidFill>
                <a:latin typeface="Century Gothic"/>
                <a:cs typeface="Century Gothic"/>
              </a:rPr>
              <a:t> </a:t>
            </a:r>
            <a:r>
              <a:rPr lang="nl-NL" sz="3200" b="1" dirty="0" err="1">
                <a:solidFill>
                  <a:srgbClr val="000090"/>
                </a:solidFill>
                <a:latin typeface="Century Gothic"/>
                <a:cs typeface="Century Gothic"/>
              </a:rPr>
              <a:t>defined</a:t>
            </a:r>
            <a:r>
              <a:rPr lang="nl-NL" sz="3200" b="1" dirty="0">
                <a:solidFill>
                  <a:srgbClr val="000090"/>
                </a:solidFill>
                <a:latin typeface="Century Gothic"/>
                <a:cs typeface="Century Gothic"/>
              </a:rPr>
              <a:t>.</a:t>
            </a:r>
          </a:p>
        </p:txBody>
      </p:sp>
      <p:pic>
        <p:nvPicPr>
          <p:cNvPr id="5" name="Afbeelding 4" descr="extravert.jpg"/>
          <p:cNvPicPr>
            <a:picLocks noChangeAspect="1"/>
          </p:cNvPicPr>
          <p:nvPr/>
        </p:nvPicPr>
        <p:blipFill>
          <a:blip r:embed="rId2"/>
          <a:stretch>
            <a:fillRect/>
          </a:stretch>
        </p:blipFill>
        <p:spPr>
          <a:xfrm>
            <a:off x="137837" y="2179361"/>
            <a:ext cx="4397358" cy="2044545"/>
          </a:xfrm>
          <a:prstGeom prst="rect">
            <a:avLst/>
          </a:prstGeom>
        </p:spPr>
      </p:pic>
      <p:pic>
        <p:nvPicPr>
          <p:cNvPr id="7" name="Afbeelding 6" descr="fear.jpg"/>
          <p:cNvPicPr>
            <a:picLocks noChangeAspect="1"/>
          </p:cNvPicPr>
          <p:nvPr/>
        </p:nvPicPr>
        <p:blipFill>
          <a:blip r:embed="rId3"/>
          <a:stretch>
            <a:fillRect/>
          </a:stretch>
        </p:blipFill>
        <p:spPr>
          <a:xfrm>
            <a:off x="3028104" y="2176348"/>
            <a:ext cx="4183964" cy="3371577"/>
          </a:xfrm>
          <a:prstGeom prst="rect">
            <a:avLst/>
          </a:prstGeom>
        </p:spPr>
      </p:pic>
      <p:pic>
        <p:nvPicPr>
          <p:cNvPr id="8" name="Afbeelding 7" descr="Vuist op tafel.jpg"/>
          <p:cNvPicPr>
            <a:picLocks noChangeAspect="1"/>
          </p:cNvPicPr>
          <p:nvPr/>
        </p:nvPicPr>
        <p:blipFill>
          <a:blip r:embed="rId4"/>
          <a:stretch>
            <a:fillRect/>
          </a:stretch>
        </p:blipFill>
        <p:spPr>
          <a:xfrm>
            <a:off x="6310960" y="1859474"/>
            <a:ext cx="2833040" cy="4249560"/>
          </a:xfrm>
          <a:prstGeom prst="rect">
            <a:avLst/>
          </a:prstGeom>
        </p:spPr>
      </p:pic>
      <p:grpSp>
        <p:nvGrpSpPr>
          <p:cNvPr id="2" name="Group 3">
            <a:extLst>
              <a:ext uri="{FF2B5EF4-FFF2-40B4-BE49-F238E27FC236}">
                <a16:creationId xmlns:a16="http://schemas.microsoft.com/office/drawing/2014/main" id="{70E209DB-B574-FEEC-851B-BD9BC9ECEC07}"/>
              </a:ext>
            </a:extLst>
          </p:cNvPr>
          <p:cNvGrpSpPr/>
          <p:nvPr/>
        </p:nvGrpSpPr>
        <p:grpSpPr>
          <a:xfrm>
            <a:off x="0" y="857250"/>
            <a:ext cx="173164" cy="1723282"/>
            <a:chOff x="-13070" y="377176"/>
            <a:chExt cx="230885" cy="2297709"/>
          </a:xfrm>
        </p:grpSpPr>
        <p:sp>
          <p:nvSpPr>
            <p:cNvPr id="3" name="Rectangle 1">
              <a:extLst>
                <a:ext uri="{FF2B5EF4-FFF2-40B4-BE49-F238E27FC236}">
                  <a16:creationId xmlns:a16="http://schemas.microsoft.com/office/drawing/2014/main" id="{B8962480-6AF2-0E30-5D84-509679EB9CCE}"/>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6" name="Rectangle 6">
              <a:extLst>
                <a:ext uri="{FF2B5EF4-FFF2-40B4-BE49-F238E27FC236}">
                  <a16:creationId xmlns:a16="http://schemas.microsoft.com/office/drawing/2014/main" id="{572BA6CC-4A97-909A-4D3F-74BB0004F0EF}"/>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solidFill>
                  <a:srgbClr val="000090"/>
                </a:solidFill>
                <a:latin typeface="Century Gothic"/>
                <a:cs typeface="Century Gothic"/>
              </a:rPr>
              <a:t>Social</a:t>
            </a:r>
            <a:r>
              <a:rPr lang="nl-NL" sz="3200" b="1" dirty="0">
                <a:solidFill>
                  <a:srgbClr val="000090"/>
                </a:solidFill>
                <a:latin typeface="Century Gothic"/>
                <a:cs typeface="Century Gothic"/>
              </a:rPr>
              <a:t> </a:t>
            </a:r>
            <a:r>
              <a:rPr lang="nl-NL" sz="3200" b="1" dirty="0" err="1">
                <a:solidFill>
                  <a:srgbClr val="000090"/>
                </a:solidFill>
                <a:latin typeface="Century Gothic"/>
                <a:cs typeface="Century Gothic"/>
              </a:rPr>
              <a:t>Styles</a:t>
            </a:r>
            <a:endParaRPr lang="nl-NL" sz="3200" b="1" dirty="0">
              <a:solidFill>
                <a:srgbClr val="000090"/>
              </a:solidFill>
              <a:latin typeface="Century Gothic"/>
              <a:cs typeface="Century Gothic"/>
            </a:endParaRPr>
          </a:p>
        </p:txBody>
      </p:sp>
      <p:grpSp>
        <p:nvGrpSpPr>
          <p:cNvPr id="4"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5"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Afbeelding 6">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pic>
        <p:nvPicPr>
          <p:cNvPr id="8" name="Afbeelding 7" descr="social styles.jpg"/>
          <p:cNvPicPr>
            <a:picLocks noChangeAspect="1"/>
          </p:cNvPicPr>
          <p:nvPr/>
        </p:nvPicPr>
        <p:blipFill>
          <a:blip r:embed="rId3"/>
          <a:stretch>
            <a:fillRect/>
          </a:stretch>
        </p:blipFill>
        <p:spPr>
          <a:xfrm>
            <a:off x="2215236" y="1888104"/>
            <a:ext cx="5483528" cy="411264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solidFill>
                  <a:srgbClr val="000090"/>
                </a:solidFill>
                <a:latin typeface="Century Gothic"/>
                <a:cs typeface="Century Gothic"/>
              </a:rPr>
              <a:t>Social</a:t>
            </a:r>
            <a:r>
              <a:rPr lang="nl-NL" sz="3200" b="1" dirty="0">
                <a:solidFill>
                  <a:srgbClr val="000090"/>
                </a:solidFill>
                <a:latin typeface="Century Gothic"/>
                <a:cs typeface="Century Gothic"/>
              </a:rPr>
              <a:t> </a:t>
            </a:r>
            <a:r>
              <a:rPr lang="nl-NL" sz="3200" b="1" dirty="0" err="1">
                <a:solidFill>
                  <a:srgbClr val="000090"/>
                </a:solidFill>
                <a:latin typeface="Century Gothic"/>
                <a:cs typeface="Century Gothic"/>
              </a:rPr>
              <a:t>Styles</a:t>
            </a:r>
            <a:endParaRPr lang="nl-NL" sz="3200" b="1" dirty="0">
              <a:solidFill>
                <a:srgbClr val="000090"/>
              </a:solidFill>
              <a:latin typeface="Century Gothic"/>
              <a:cs typeface="Century Gothic"/>
            </a:endParaRPr>
          </a:p>
        </p:txBody>
      </p:sp>
      <p:grpSp>
        <p:nvGrpSpPr>
          <p:cNvPr id="3"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5"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Afbeelding 6">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pic>
        <p:nvPicPr>
          <p:cNvPr id="9" name="Image 8">
            <a:extLst>
              <a:ext uri="{FF2B5EF4-FFF2-40B4-BE49-F238E27FC236}">
                <a16:creationId xmlns:a16="http://schemas.microsoft.com/office/drawing/2014/main" id="{07D8567A-BF0E-75C5-8D6D-5CC51CB371FF}"/>
              </a:ext>
            </a:extLst>
          </p:cNvPr>
          <p:cNvPicPr>
            <a:picLocks noChangeAspect="1"/>
          </p:cNvPicPr>
          <p:nvPr/>
        </p:nvPicPr>
        <p:blipFill>
          <a:blip r:embed="rId3"/>
          <a:stretch>
            <a:fillRect/>
          </a:stretch>
        </p:blipFill>
        <p:spPr>
          <a:xfrm>
            <a:off x="528725" y="1573118"/>
            <a:ext cx="7772400" cy="415363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solidFill>
                  <a:srgbClr val="000090"/>
                </a:solidFill>
                <a:latin typeface="Century Gothic"/>
                <a:cs typeface="Century Gothic"/>
              </a:rPr>
              <a:t>Social</a:t>
            </a:r>
            <a:r>
              <a:rPr lang="nl-NL" sz="3200" b="1" dirty="0">
                <a:solidFill>
                  <a:srgbClr val="000090"/>
                </a:solidFill>
                <a:latin typeface="Century Gothic"/>
                <a:cs typeface="Century Gothic"/>
              </a:rPr>
              <a:t> </a:t>
            </a:r>
            <a:r>
              <a:rPr lang="nl-NL" sz="3200" b="1" dirty="0" err="1">
                <a:solidFill>
                  <a:srgbClr val="000090"/>
                </a:solidFill>
                <a:latin typeface="Century Gothic"/>
                <a:cs typeface="Century Gothic"/>
              </a:rPr>
              <a:t>Styles</a:t>
            </a:r>
            <a:endParaRPr lang="nl-NL" sz="3200" b="1" dirty="0">
              <a:solidFill>
                <a:srgbClr val="000090"/>
              </a:solidFill>
              <a:latin typeface="Century Gothic"/>
              <a:cs typeface="Century Gothic"/>
            </a:endParaRPr>
          </a:p>
        </p:txBody>
      </p:sp>
      <p:grpSp>
        <p:nvGrpSpPr>
          <p:cNvPr id="3"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5"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Afbeelding 6">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pic>
        <p:nvPicPr>
          <p:cNvPr id="4" name="Image 3">
            <a:extLst>
              <a:ext uri="{FF2B5EF4-FFF2-40B4-BE49-F238E27FC236}">
                <a16:creationId xmlns:a16="http://schemas.microsoft.com/office/drawing/2014/main" id="{DDF6BA47-5476-FB47-D420-D73A4708339B}"/>
              </a:ext>
            </a:extLst>
          </p:cNvPr>
          <p:cNvPicPr>
            <a:picLocks noChangeAspect="1"/>
          </p:cNvPicPr>
          <p:nvPr/>
        </p:nvPicPr>
        <p:blipFill>
          <a:blip r:embed="rId3"/>
          <a:stretch>
            <a:fillRect/>
          </a:stretch>
        </p:blipFill>
        <p:spPr>
          <a:xfrm>
            <a:off x="2269872" y="2006102"/>
            <a:ext cx="4439468" cy="3778480"/>
          </a:xfrm>
          <a:prstGeom prst="rect">
            <a:avLst/>
          </a:prstGeom>
        </p:spPr>
      </p:pic>
    </p:spTree>
    <p:extLst>
      <p:ext uri="{BB962C8B-B14F-4D97-AF65-F5344CB8AC3E}">
        <p14:creationId xmlns:p14="http://schemas.microsoft.com/office/powerpoint/2010/main" val="1956698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solidFill>
                  <a:srgbClr val="000090"/>
                </a:solidFill>
                <a:latin typeface="Century Gothic"/>
                <a:cs typeface="Century Gothic"/>
              </a:rPr>
              <a:t>Social</a:t>
            </a:r>
            <a:r>
              <a:rPr lang="nl-NL" sz="3200" b="1" dirty="0">
                <a:solidFill>
                  <a:srgbClr val="000090"/>
                </a:solidFill>
                <a:latin typeface="Century Gothic"/>
                <a:cs typeface="Century Gothic"/>
              </a:rPr>
              <a:t> </a:t>
            </a:r>
            <a:r>
              <a:rPr lang="nl-NL" sz="3200" b="1" dirty="0" err="1">
                <a:solidFill>
                  <a:srgbClr val="000090"/>
                </a:solidFill>
                <a:latin typeface="Century Gothic"/>
                <a:cs typeface="Century Gothic"/>
              </a:rPr>
              <a:t>Styles</a:t>
            </a:r>
            <a:endParaRPr lang="nl-NL" sz="3200" b="1" dirty="0">
              <a:solidFill>
                <a:srgbClr val="000090"/>
              </a:solidFill>
              <a:latin typeface="Century Gothic"/>
              <a:cs typeface="Century Gothic"/>
            </a:endParaRPr>
          </a:p>
        </p:txBody>
      </p:sp>
      <p:grpSp>
        <p:nvGrpSpPr>
          <p:cNvPr id="3"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5"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Afbeelding 6">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pic>
        <p:nvPicPr>
          <p:cNvPr id="4" name="Image 3">
            <a:extLst>
              <a:ext uri="{FF2B5EF4-FFF2-40B4-BE49-F238E27FC236}">
                <a16:creationId xmlns:a16="http://schemas.microsoft.com/office/drawing/2014/main" id="{DDF6BA47-5476-FB47-D420-D73A4708339B}"/>
              </a:ext>
            </a:extLst>
          </p:cNvPr>
          <p:cNvPicPr>
            <a:picLocks noChangeAspect="1"/>
          </p:cNvPicPr>
          <p:nvPr/>
        </p:nvPicPr>
        <p:blipFill>
          <a:blip r:embed="rId3"/>
          <a:stretch>
            <a:fillRect/>
          </a:stretch>
        </p:blipFill>
        <p:spPr>
          <a:xfrm>
            <a:off x="7047899" y="2081363"/>
            <a:ext cx="1933461" cy="1645590"/>
          </a:xfrm>
          <a:prstGeom prst="rect">
            <a:avLst/>
          </a:prstGeom>
        </p:spPr>
      </p:pic>
      <p:sp>
        <p:nvSpPr>
          <p:cNvPr id="8" name="ZoneTexte 7">
            <a:extLst>
              <a:ext uri="{FF2B5EF4-FFF2-40B4-BE49-F238E27FC236}">
                <a16:creationId xmlns:a16="http://schemas.microsoft.com/office/drawing/2014/main" id="{46CAD682-2ED6-6EA2-3422-634BC9D71A1F}"/>
              </a:ext>
            </a:extLst>
          </p:cNvPr>
          <p:cNvSpPr txBox="1"/>
          <p:nvPr/>
        </p:nvSpPr>
        <p:spPr>
          <a:xfrm>
            <a:off x="557442" y="2125267"/>
            <a:ext cx="7046353" cy="3231654"/>
          </a:xfrm>
          <a:prstGeom prst="rect">
            <a:avLst/>
          </a:prstGeom>
          <a:noFill/>
        </p:spPr>
        <p:txBody>
          <a:bodyPr wrap="none" rtlCol="0">
            <a:spAutoFit/>
          </a:bodyPr>
          <a:lstStyle/>
          <a:p>
            <a:pPr algn="ctr"/>
            <a:r>
              <a:rPr lang="en-GB" sz="15000" b="1" dirty="0"/>
              <a:t>TASK</a:t>
            </a:r>
          </a:p>
          <a:p>
            <a:pPr algn="ctr"/>
            <a:r>
              <a:rPr lang="en-GB" sz="5400" dirty="0"/>
              <a:t>Process - Result Focused</a:t>
            </a:r>
          </a:p>
        </p:txBody>
      </p:sp>
    </p:spTree>
    <p:extLst>
      <p:ext uri="{BB962C8B-B14F-4D97-AF65-F5344CB8AC3E}">
        <p14:creationId xmlns:p14="http://schemas.microsoft.com/office/powerpoint/2010/main" val="1236698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solidFill>
                  <a:srgbClr val="000090"/>
                </a:solidFill>
                <a:latin typeface="Century Gothic"/>
                <a:cs typeface="Century Gothic"/>
              </a:rPr>
              <a:t>Social</a:t>
            </a:r>
            <a:r>
              <a:rPr lang="nl-NL" sz="3200" b="1" dirty="0">
                <a:solidFill>
                  <a:srgbClr val="000090"/>
                </a:solidFill>
                <a:latin typeface="Century Gothic"/>
                <a:cs typeface="Century Gothic"/>
              </a:rPr>
              <a:t> </a:t>
            </a:r>
            <a:r>
              <a:rPr lang="nl-NL" sz="3200" b="1" dirty="0" err="1">
                <a:solidFill>
                  <a:srgbClr val="000090"/>
                </a:solidFill>
                <a:latin typeface="Century Gothic"/>
                <a:cs typeface="Century Gothic"/>
              </a:rPr>
              <a:t>Styles</a:t>
            </a:r>
            <a:endParaRPr lang="nl-NL" sz="3200" b="1" dirty="0">
              <a:solidFill>
                <a:srgbClr val="000090"/>
              </a:solidFill>
              <a:latin typeface="Century Gothic"/>
              <a:cs typeface="Century Gothic"/>
            </a:endParaRPr>
          </a:p>
        </p:txBody>
      </p:sp>
      <p:grpSp>
        <p:nvGrpSpPr>
          <p:cNvPr id="3"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5"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Afbeelding 6">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pic>
        <p:nvPicPr>
          <p:cNvPr id="4" name="Image 3">
            <a:extLst>
              <a:ext uri="{FF2B5EF4-FFF2-40B4-BE49-F238E27FC236}">
                <a16:creationId xmlns:a16="http://schemas.microsoft.com/office/drawing/2014/main" id="{DDF6BA47-5476-FB47-D420-D73A4708339B}"/>
              </a:ext>
            </a:extLst>
          </p:cNvPr>
          <p:cNvPicPr>
            <a:picLocks noChangeAspect="1"/>
          </p:cNvPicPr>
          <p:nvPr/>
        </p:nvPicPr>
        <p:blipFill>
          <a:blip r:embed="rId3"/>
          <a:stretch>
            <a:fillRect/>
          </a:stretch>
        </p:blipFill>
        <p:spPr>
          <a:xfrm>
            <a:off x="7103953" y="4138992"/>
            <a:ext cx="1933461" cy="1645590"/>
          </a:xfrm>
          <a:prstGeom prst="rect">
            <a:avLst/>
          </a:prstGeom>
        </p:spPr>
      </p:pic>
      <p:sp>
        <p:nvSpPr>
          <p:cNvPr id="8" name="ZoneTexte 7">
            <a:extLst>
              <a:ext uri="{FF2B5EF4-FFF2-40B4-BE49-F238E27FC236}">
                <a16:creationId xmlns:a16="http://schemas.microsoft.com/office/drawing/2014/main" id="{46CAD682-2ED6-6EA2-3422-634BC9D71A1F}"/>
              </a:ext>
            </a:extLst>
          </p:cNvPr>
          <p:cNvSpPr txBox="1"/>
          <p:nvPr/>
        </p:nvSpPr>
        <p:spPr>
          <a:xfrm>
            <a:off x="2114854" y="2125267"/>
            <a:ext cx="3931524" cy="3231654"/>
          </a:xfrm>
          <a:prstGeom prst="rect">
            <a:avLst/>
          </a:prstGeom>
          <a:noFill/>
        </p:spPr>
        <p:txBody>
          <a:bodyPr wrap="none" rtlCol="0">
            <a:spAutoFit/>
          </a:bodyPr>
          <a:lstStyle/>
          <a:p>
            <a:pPr algn="ctr"/>
            <a:r>
              <a:rPr lang="en-GB" sz="15000" b="1" dirty="0"/>
              <a:t>TELL</a:t>
            </a:r>
          </a:p>
          <a:p>
            <a:pPr algn="ctr"/>
            <a:r>
              <a:rPr lang="en-GB" sz="5400" dirty="0"/>
              <a:t>Result - Ideas</a:t>
            </a:r>
          </a:p>
        </p:txBody>
      </p:sp>
    </p:spTree>
    <p:extLst>
      <p:ext uri="{BB962C8B-B14F-4D97-AF65-F5344CB8AC3E}">
        <p14:creationId xmlns:p14="http://schemas.microsoft.com/office/powerpoint/2010/main" val="2274372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solidFill>
                  <a:srgbClr val="000090"/>
                </a:solidFill>
                <a:latin typeface="Century Gothic"/>
                <a:cs typeface="Century Gothic"/>
              </a:rPr>
              <a:t>Social</a:t>
            </a:r>
            <a:r>
              <a:rPr lang="nl-NL" sz="3200" b="1" dirty="0">
                <a:solidFill>
                  <a:srgbClr val="000090"/>
                </a:solidFill>
                <a:latin typeface="Century Gothic"/>
                <a:cs typeface="Century Gothic"/>
              </a:rPr>
              <a:t> </a:t>
            </a:r>
            <a:r>
              <a:rPr lang="nl-NL" sz="3200" b="1" dirty="0" err="1">
                <a:solidFill>
                  <a:srgbClr val="000090"/>
                </a:solidFill>
                <a:latin typeface="Century Gothic"/>
                <a:cs typeface="Century Gothic"/>
              </a:rPr>
              <a:t>Styles</a:t>
            </a:r>
            <a:endParaRPr lang="nl-NL" sz="3200" b="1" dirty="0">
              <a:solidFill>
                <a:srgbClr val="000090"/>
              </a:solidFill>
              <a:latin typeface="Century Gothic"/>
              <a:cs typeface="Century Gothic"/>
            </a:endParaRPr>
          </a:p>
        </p:txBody>
      </p:sp>
      <p:grpSp>
        <p:nvGrpSpPr>
          <p:cNvPr id="3"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5"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Afbeelding 6">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pic>
        <p:nvPicPr>
          <p:cNvPr id="4" name="Image 3">
            <a:extLst>
              <a:ext uri="{FF2B5EF4-FFF2-40B4-BE49-F238E27FC236}">
                <a16:creationId xmlns:a16="http://schemas.microsoft.com/office/drawing/2014/main" id="{DDF6BA47-5476-FB47-D420-D73A4708339B}"/>
              </a:ext>
            </a:extLst>
          </p:cNvPr>
          <p:cNvPicPr>
            <a:picLocks noChangeAspect="1"/>
          </p:cNvPicPr>
          <p:nvPr/>
        </p:nvPicPr>
        <p:blipFill>
          <a:blip r:embed="rId3"/>
          <a:stretch>
            <a:fillRect/>
          </a:stretch>
        </p:blipFill>
        <p:spPr>
          <a:xfrm>
            <a:off x="7103953" y="4138992"/>
            <a:ext cx="1933461" cy="1645590"/>
          </a:xfrm>
          <a:prstGeom prst="rect">
            <a:avLst/>
          </a:prstGeom>
        </p:spPr>
      </p:pic>
      <p:sp>
        <p:nvSpPr>
          <p:cNvPr id="8" name="ZoneTexte 7">
            <a:extLst>
              <a:ext uri="{FF2B5EF4-FFF2-40B4-BE49-F238E27FC236}">
                <a16:creationId xmlns:a16="http://schemas.microsoft.com/office/drawing/2014/main" id="{46CAD682-2ED6-6EA2-3422-634BC9D71A1F}"/>
              </a:ext>
            </a:extLst>
          </p:cNvPr>
          <p:cNvSpPr txBox="1"/>
          <p:nvPr/>
        </p:nvSpPr>
        <p:spPr>
          <a:xfrm>
            <a:off x="1194762" y="2125267"/>
            <a:ext cx="5771708" cy="3231654"/>
          </a:xfrm>
          <a:prstGeom prst="rect">
            <a:avLst/>
          </a:prstGeom>
          <a:noFill/>
        </p:spPr>
        <p:txBody>
          <a:bodyPr wrap="none" rtlCol="0">
            <a:spAutoFit/>
          </a:bodyPr>
          <a:lstStyle/>
          <a:p>
            <a:pPr algn="ctr"/>
            <a:r>
              <a:rPr lang="en-GB" sz="15000" b="1" dirty="0"/>
              <a:t>People</a:t>
            </a:r>
          </a:p>
          <a:p>
            <a:pPr algn="ctr"/>
            <a:r>
              <a:rPr lang="en-GB" sz="5400" dirty="0"/>
              <a:t>Ideas-People</a:t>
            </a:r>
          </a:p>
        </p:txBody>
      </p:sp>
    </p:spTree>
    <p:extLst>
      <p:ext uri="{BB962C8B-B14F-4D97-AF65-F5344CB8AC3E}">
        <p14:creationId xmlns:p14="http://schemas.microsoft.com/office/powerpoint/2010/main" val="3546938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solidFill>
                  <a:srgbClr val="000090"/>
                </a:solidFill>
                <a:latin typeface="Century Gothic"/>
                <a:cs typeface="Century Gothic"/>
              </a:rPr>
              <a:t>Social</a:t>
            </a:r>
            <a:r>
              <a:rPr lang="nl-NL" sz="3200" b="1" dirty="0">
                <a:solidFill>
                  <a:srgbClr val="000090"/>
                </a:solidFill>
                <a:latin typeface="Century Gothic"/>
                <a:cs typeface="Century Gothic"/>
              </a:rPr>
              <a:t> </a:t>
            </a:r>
            <a:r>
              <a:rPr lang="nl-NL" sz="3200" b="1" dirty="0" err="1">
                <a:solidFill>
                  <a:srgbClr val="000090"/>
                </a:solidFill>
                <a:latin typeface="Century Gothic"/>
                <a:cs typeface="Century Gothic"/>
              </a:rPr>
              <a:t>Styles</a:t>
            </a:r>
            <a:endParaRPr lang="nl-NL" sz="3200" b="1" dirty="0">
              <a:solidFill>
                <a:srgbClr val="000090"/>
              </a:solidFill>
              <a:latin typeface="Century Gothic"/>
              <a:cs typeface="Century Gothic"/>
            </a:endParaRPr>
          </a:p>
        </p:txBody>
      </p:sp>
      <p:grpSp>
        <p:nvGrpSpPr>
          <p:cNvPr id="3"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5"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Afbeelding 6">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pic>
        <p:nvPicPr>
          <p:cNvPr id="4" name="Image 3">
            <a:extLst>
              <a:ext uri="{FF2B5EF4-FFF2-40B4-BE49-F238E27FC236}">
                <a16:creationId xmlns:a16="http://schemas.microsoft.com/office/drawing/2014/main" id="{DDF6BA47-5476-FB47-D420-D73A4708339B}"/>
              </a:ext>
            </a:extLst>
          </p:cNvPr>
          <p:cNvPicPr>
            <a:picLocks noChangeAspect="1"/>
          </p:cNvPicPr>
          <p:nvPr/>
        </p:nvPicPr>
        <p:blipFill>
          <a:blip r:embed="rId3"/>
          <a:stretch>
            <a:fillRect/>
          </a:stretch>
        </p:blipFill>
        <p:spPr>
          <a:xfrm>
            <a:off x="7103953" y="4138992"/>
            <a:ext cx="1933461" cy="1645590"/>
          </a:xfrm>
          <a:prstGeom prst="rect">
            <a:avLst/>
          </a:prstGeom>
        </p:spPr>
      </p:pic>
      <p:sp>
        <p:nvSpPr>
          <p:cNvPr id="8" name="ZoneTexte 7">
            <a:extLst>
              <a:ext uri="{FF2B5EF4-FFF2-40B4-BE49-F238E27FC236}">
                <a16:creationId xmlns:a16="http://schemas.microsoft.com/office/drawing/2014/main" id="{46CAD682-2ED6-6EA2-3422-634BC9D71A1F}"/>
              </a:ext>
            </a:extLst>
          </p:cNvPr>
          <p:cNvSpPr txBox="1"/>
          <p:nvPr/>
        </p:nvSpPr>
        <p:spPr>
          <a:xfrm>
            <a:off x="1855167" y="2125267"/>
            <a:ext cx="4450898" cy="3231654"/>
          </a:xfrm>
          <a:prstGeom prst="rect">
            <a:avLst/>
          </a:prstGeom>
          <a:noFill/>
        </p:spPr>
        <p:txBody>
          <a:bodyPr wrap="none" rtlCol="0">
            <a:spAutoFit/>
          </a:bodyPr>
          <a:lstStyle/>
          <a:p>
            <a:pPr algn="ctr"/>
            <a:r>
              <a:rPr lang="en-GB" sz="15000" b="1" dirty="0"/>
              <a:t>ASK</a:t>
            </a:r>
          </a:p>
          <a:p>
            <a:pPr algn="ctr"/>
            <a:r>
              <a:rPr lang="en-GB" sz="5400" dirty="0"/>
              <a:t>People-Process</a:t>
            </a:r>
          </a:p>
        </p:txBody>
      </p:sp>
    </p:spTree>
    <p:extLst>
      <p:ext uri="{BB962C8B-B14F-4D97-AF65-F5344CB8AC3E}">
        <p14:creationId xmlns:p14="http://schemas.microsoft.com/office/powerpoint/2010/main" val="3571979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DEF25-1A3A-68E2-719D-F08DDA99E69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6522DBE-17BC-28AB-3A38-9AEDA7A934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72887" y="3825310"/>
            <a:ext cx="15289774" cy="7644887"/>
          </a:xfrm>
          <a:prstGeom prst="rect">
            <a:avLst/>
          </a:prstGeom>
        </p:spPr>
      </p:pic>
      <p:pic>
        <p:nvPicPr>
          <p:cNvPr id="3" name="Picture 3">
            <a:extLst>
              <a:ext uri="{FF2B5EF4-FFF2-40B4-BE49-F238E27FC236}">
                <a16:creationId xmlns:a16="http://schemas.microsoft.com/office/drawing/2014/main" id="{82F5E087-2F0E-B177-5871-01C8A7395D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2630" y="1170163"/>
            <a:ext cx="6538740" cy="4517675"/>
          </a:xfrm>
          <a:prstGeom prst="rect">
            <a:avLst/>
          </a:prstGeom>
        </p:spPr>
      </p:pic>
      <p:pic>
        <p:nvPicPr>
          <p:cNvPr id="4" name="Picture 4">
            <a:extLst>
              <a:ext uri="{FF2B5EF4-FFF2-40B4-BE49-F238E27FC236}">
                <a16:creationId xmlns:a16="http://schemas.microsoft.com/office/drawing/2014/main" id="{77CA602E-E547-919D-198F-EE28433B13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1313" y="2400635"/>
            <a:ext cx="1075532" cy="2454533"/>
          </a:xfrm>
          <a:prstGeom prst="rect">
            <a:avLst/>
          </a:prstGeom>
        </p:spPr>
      </p:pic>
      <p:grpSp>
        <p:nvGrpSpPr>
          <p:cNvPr id="5" name="Group 5">
            <a:extLst>
              <a:ext uri="{FF2B5EF4-FFF2-40B4-BE49-F238E27FC236}">
                <a16:creationId xmlns:a16="http://schemas.microsoft.com/office/drawing/2014/main" id="{9912F64B-D267-1E24-00EB-335073E8C762}"/>
              </a:ext>
            </a:extLst>
          </p:cNvPr>
          <p:cNvGrpSpPr/>
          <p:nvPr/>
        </p:nvGrpSpPr>
        <p:grpSpPr>
          <a:xfrm>
            <a:off x="2384026" y="1401368"/>
            <a:ext cx="4375949" cy="2930655"/>
            <a:chOff x="0" y="0"/>
            <a:chExt cx="1366503" cy="915172"/>
          </a:xfrm>
        </p:grpSpPr>
        <p:sp>
          <p:nvSpPr>
            <p:cNvPr id="6" name="Freeform 6">
              <a:extLst>
                <a:ext uri="{FF2B5EF4-FFF2-40B4-BE49-F238E27FC236}">
                  <a16:creationId xmlns:a16="http://schemas.microsoft.com/office/drawing/2014/main" id="{EC0F76EC-3CAA-2B29-CD96-AE279FACE4EB}"/>
                </a:ext>
              </a:extLst>
            </p:cNvPr>
            <p:cNvSpPr/>
            <p:nvPr/>
          </p:nvSpPr>
          <p:spPr>
            <a:xfrm>
              <a:off x="0" y="0"/>
              <a:ext cx="1366503" cy="915172"/>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009EE0"/>
            </a:solidFill>
          </p:spPr>
          <p:txBody>
            <a:bodyPr/>
            <a:lstStyle/>
            <a:p>
              <a:endParaRPr lang="en-GB"/>
            </a:p>
          </p:txBody>
        </p:sp>
      </p:grpSp>
      <p:pic>
        <p:nvPicPr>
          <p:cNvPr id="7" name="Picture 7">
            <a:extLst>
              <a:ext uri="{FF2B5EF4-FFF2-40B4-BE49-F238E27FC236}">
                <a16:creationId xmlns:a16="http://schemas.microsoft.com/office/drawing/2014/main" id="{6CF6F7CD-EE74-4925-65DA-F23604D506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41370" y="2516241"/>
            <a:ext cx="3331955" cy="2223323"/>
          </a:xfrm>
          <a:prstGeom prst="rect">
            <a:avLst/>
          </a:prstGeom>
        </p:spPr>
      </p:pic>
      <p:pic>
        <p:nvPicPr>
          <p:cNvPr id="8" name="Picture 8">
            <a:extLst>
              <a:ext uri="{FF2B5EF4-FFF2-40B4-BE49-F238E27FC236}">
                <a16:creationId xmlns:a16="http://schemas.microsoft.com/office/drawing/2014/main" id="{3C3B3FFA-5EBD-6F80-B0F1-611A7CD5813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4400">
            <a:off x="7072226" y="1340505"/>
            <a:ext cx="432088" cy="516626"/>
          </a:xfrm>
          <a:prstGeom prst="rect">
            <a:avLst/>
          </a:prstGeom>
        </p:spPr>
      </p:pic>
      <p:pic>
        <p:nvPicPr>
          <p:cNvPr id="9" name="Picture 9">
            <a:extLst>
              <a:ext uri="{FF2B5EF4-FFF2-40B4-BE49-F238E27FC236}">
                <a16:creationId xmlns:a16="http://schemas.microsoft.com/office/drawing/2014/main" id="{D0E95B2D-6909-FC33-112E-43711DE974D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3414" flipH="1">
            <a:off x="1571594" y="3041342"/>
            <a:ext cx="447856" cy="535480"/>
          </a:xfrm>
          <a:prstGeom prst="rect">
            <a:avLst/>
          </a:prstGeom>
        </p:spPr>
      </p:pic>
      <p:pic>
        <p:nvPicPr>
          <p:cNvPr id="10" name="Picture 10">
            <a:extLst>
              <a:ext uri="{FF2B5EF4-FFF2-40B4-BE49-F238E27FC236}">
                <a16:creationId xmlns:a16="http://schemas.microsoft.com/office/drawing/2014/main" id="{5566573D-1905-010C-84BC-E3FB29CBFF69}"/>
              </a:ext>
            </a:extLst>
          </p:cNvPr>
          <p:cNvPicPr>
            <a:picLocks noChangeAspect="1"/>
          </p:cNvPicPr>
          <p:nvPr/>
        </p:nvPicPr>
        <p:blipFill>
          <a:blip r:embed="rId12"/>
          <a:srcRect l="2502" t="945" b="945"/>
          <a:stretch>
            <a:fillRect/>
          </a:stretch>
        </p:blipFill>
        <p:spPr>
          <a:xfrm>
            <a:off x="2739192" y="1827399"/>
            <a:ext cx="2301607" cy="2325725"/>
          </a:xfrm>
          <a:prstGeom prst="rect">
            <a:avLst/>
          </a:prstGeom>
        </p:spPr>
      </p:pic>
      <p:pic>
        <p:nvPicPr>
          <p:cNvPr id="11" name="Picture 11">
            <a:extLst>
              <a:ext uri="{FF2B5EF4-FFF2-40B4-BE49-F238E27FC236}">
                <a16:creationId xmlns:a16="http://schemas.microsoft.com/office/drawing/2014/main" id="{56705ACA-C0CA-2DB6-FDEA-631E00681DCB}"/>
              </a:ext>
            </a:extLst>
          </p:cNvPr>
          <p:cNvPicPr>
            <a:picLocks noChangeAspect="1"/>
          </p:cNvPicPr>
          <p:nvPr/>
        </p:nvPicPr>
        <p:blipFill>
          <a:blip r:embed="rId13"/>
          <a:srcRect/>
          <a:stretch>
            <a:fillRect/>
          </a:stretch>
        </p:blipFill>
        <p:spPr>
          <a:xfrm>
            <a:off x="5706997" y="3297290"/>
            <a:ext cx="830394" cy="830394"/>
          </a:xfrm>
          <a:prstGeom prst="rect">
            <a:avLst/>
          </a:prstGeom>
        </p:spPr>
      </p:pic>
      <p:sp>
        <p:nvSpPr>
          <p:cNvPr id="13" name="Tekstballon: ovaal 12">
            <a:extLst>
              <a:ext uri="{FF2B5EF4-FFF2-40B4-BE49-F238E27FC236}">
                <a16:creationId xmlns:a16="http://schemas.microsoft.com/office/drawing/2014/main" id="{B886410A-493A-886F-5487-B826EC805749}"/>
              </a:ext>
            </a:extLst>
          </p:cNvPr>
          <p:cNvSpPr/>
          <p:nvPr/>
        </p:nvSpPr>
        <p:spPr>
          <a:xfrm>
            <a:off x="4768051" y="0"/>
            <a:ext cx="4375949" cy="2585199"/>
          </a:xfrm>
          <a:prstGeom prst="wedgeEllipseCallou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457200" marR="0" lvl="0" indent="-457200" algn="l" defTabSz="4572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kumimoji="0" lang="en-GB" sz="1100" b="0" i="0" u="none" strike="noStrike" kern="1200" cap="none" spc="0" normalizeH="0" baseline="0" noProof="0" dirty="0">
                <a:ln>
                  <a:noFill/>
                </a:ln>
                <a:solidFill>
                  <a:schemeClr val="bg1"/>
                </a:solidFill>
                <a:effectLst/>
                <a:uLnTx/>
                <a:uFillTx/>
                <a:latin typeface="Bree Serif" panose="02000503040000020004" pitchFamily="2" charset="0"/>
                <a:ea typeface="Calibri" panose="020F0502020204030204" pitchFamily="34" charset="0"/>
                <a:cs typeface="Arial" panose="020B0604020202020204" pitchFamily="34" charset="0"/>
              </a:rPr>
              <a:t>How do you sit here?</a:t>
            </a:r>
          </a:p>
          <a:p>
            <a:pPr marL="457200" marR="0" lvl="0" indent="-457200" algn="l" defTabSz="4572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kumimoji="0" lang="en-GB" sz="1100" b="0" i="0" u="none" strike="noStrike" kern="1200" cap="none" spc="0" normalizeH="0" baseline="0" noProof="0" dirty="0">
                <a:ln>
                  <a:noFill/>
                </a:ln>
                <a:solidFill>
                  <a:schemeClr val="bg1"/>
                </a:solidFill>
                <a:effectLst/>
                <a:uLnTx/>
                <a:uFillTx/>
                <a:latin typeface="Bree Serif" panose="02000503040000020004" pitchFamily="2" charset="0"/>
                <a:ea typeface="Calibri" panose="020F0502020204030204" pitchFamily="34" charset="0"/>
                <a:cs typeface="Arial" panose="020B0604020202020204" pitchFamily="34" charset="0"/>
              </a:rPr>
              <a:t>Why do you join EJWP7?</a:t>
            </a:r>
          </a:p>
          <a:p>
            <a:pPr marL="457200" marR="0" lvl="0" indent="-457200" algn="l" defTabSz="4572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kumimoji="0" lang="en-GB" sz="1100" b="0" i="0" u="none" strike="noStrike" kern="1200" cap="none" spc="0" normalizeH="0" baseline="0" noProof="0" dirty="0">
                <a:ln>
                  <a:noFill/>
                </a:ln>
                <a:solidFill>
                  <a:schemeClr val="bg1"/>
                </a:solidFill>
                <a:effectLst/>
                <a:uLnTx/>
                <a:uFillTx/>
                <a:latin typeface="Bree Serif" panose="02000503040000020004" pitchFamily="2" charset="0"/>
                <a:ea typeface="Calibri" panose="020F0502020204030204" pitchFamily="34" charset="0"/>
                <a:cs typeface="Arial" panose="020B0604020202020204" pitchFamily="34" charset="0"/>
              </a:rPr>
              <a:t>What are your expectations and needs of this first training week?</a:t>
            </a:r>
          </a:p>
          <a:p>
            <a:pPr marL="457200" marR="0" lvl="0" indent="-457200" algn="l" defTabSz="4572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lang="en-GB" sz="1100" dirty="0">
                <a:solidFill>
                  <a:schemeClr val="bg1"/>
                </a:solidFill>
                <a:latin typeface="Bree Serif" panose="02000503040000020004" pitchFamily="2" charset="0"/>
                <a:ea typeface="Calibri" panose="020F0502020204030204" pitchFamily="34" charset="0"/>
                <a:cs typeface="Arial" panose="020B0604020202020204" pitchFamily="34" charset="0"/>
              </a:rPr>
              <a:t>What are your fears for the programme?</a:t>
            </a:r>
          </a:p>
          <a:p>
            <a:pPr marL="457200" indent="-457200">
              <a:lnSpc>
                <a:spcPct val="107000"/>
              </a:lnSpc>
              <a:spcAft>
                <a:spcPts val="800"/>
              </a:spcAft>
              <a:buFont typeface="Courier New" panose="02070309020205020404" pitchFamily="49" charset="0"/>
              <a:buChar char="o"/>
              <a:defRPr/>
            </a:pPr>
            <a:r>
              <a:rPr kumimoji="0" lang="en-GB" sz="1100" b="0" i="0" u="none" strike="noStrike" kern="1200" cap="none" spc="0" normalizeH="0" baseline="0" noProof="0" dirty="0">
                <a:ln>
                  <a:noFill/>
                </a:ln>
                <a:solidFill>
                  <a:schemeClr val="bg1"/>
                </a:solidFill>
                <a:effectLst/>
                <a:uLnTx/>
                <a:uFillTx/>
                <a:latin typeface="Bree Serif" panose="02000503040000020004" pitchFamily="2" charset="0"/>
                <a:ea typeface="Calibri" panose="020F0502020204030204" pitchFamily="34" charset="0"/>
                <a:cs typeface="Arial" panose="020B0604020202020204" pitchFamily="34" charset="0"/>
              </a:rPr>
              <a:t>What is something new that you recently learned?</a:t>
            </a:r>
          </a:p>
        </p:txBody>
      </p:sp>
    </p:spTree>
    <p:extLst>
      <p:ext uri="{BB962C8B-B14F-4D97-AF65-F5344CB8AC3E}">
        <p14:creationId xmlns:p14="http://schemas.microsoft.com/office/powerpoint/2010/main" val="796231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solidFill>
                  <a:srgbClr val="000090"/>
                </a:solidFill>
                <a:latin typeface="Century Gothic"/>
                <a:cs typeface="Century Gothic"/>
              </a:rPr>
              <a:t>Characteristics</a:t>
            </a:r>
            <a:r>
              <a:rPr lang="nl-NL" sz="3200" b="1" dirty="0">
                <a:solidFill>
                  <a:srgbClr val="000090"/>
                </a:solidFill>
                <a:latin typeface="Century Gothic"/>
                <a:cs typeface="Century Gothic"/>
              </a:rPr>
              <a:t> of </a:t>
            </a:r>
            <a:r>
              <a:rPr lang="nl-NL" sz="3200" b="1" dirty="0" err="1">
                <a:solidFill>
                  <a:srgbClr val="000090"/>
                </a:solidFill>
                <a:latin typeface="Century Gothic"/>
                <a:cs typeface="Century Gothic"/>
              </a:rPr>
              <a:t>each</a:t>
            </a:r>
            <a:r>
              <a:rPr lang="nl-NL" sz="3200" b="1" dirty="0">
                <a:solidFill>
                  <a:srgbClr val="000090"/>
                </a:solidFill>
                <a:latin typeface="Century Gothic"/>
                <a:cs typeface="Century Gothic"/>
              </a:rPr>
              <a:t> </a:t>
            </a:r>
            <a:r>
              <a:rPr lang="nl-NL" sz="3200" b="1" dirty="0" err="1">
                <a:solidFill>
                  <a:srgbClr val="000090"/>
                </a:solidFill>
                <a:latin typeface="Century Gothic"/>
                <a:cs typeface="Century Gothic"/>
              </a:rPr>
              <a:t>style</a:t>
            </a:r>
            <a:endParaRPr lang="nl-NL" sz="3200" b="1" dirty="0">
              <a:solidFill>
                <a:srgbClr val="000090"/>
              </a:solidFill>
              <a:latin typeface="Century Gothic"/>
              <a:cs typeface="Century Gothic"/>
            </a:endParaRPr>
          </a:p>
        </p:txBody>
      </p:sp>
      <p:grpSp>
        <p:nvGrpSpPr>
          <p:cNvPr id="3"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4"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Afbeelding 5">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pic>
        <p:nvPicPr>
          <p:cNvPr id="7" name="Afbeelding 6" descr="Social styles characteristics.jpg"/>
          <p:cNvPicPr>
            <a:picLocks noChangeAspect="1"/>
          </p:cNvPicPr>
          <p:nvPr/>
        </p:nvPicPr>
        <p:blipFill>
          <a:blip r:embed="rId3"/>
          <a:stretch>
            <a:fillRect/>
          </a:stretch>
        </p:blipFill>
        <p:spPr>
          <a:xfrm>
            <a:off x="1348833" y="1963126"/>
            <a:ext cx="5433879" cy="403762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5"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Afbeelding 6">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pic>
        <p:nvPicPr>
          <p:cNvPr id="9" name="Afbeelding 8" descr="Social styles observations.jpg"/>
          <p:cNvPicPr>
            <a:picLocks noChangeAspect="1"/>
          </p:cNvPicPr>
          <p:nvPr/>
        </p:nvPicPr>
        <p:blipFill>
          <a:blip r:embed="rId3"/>
          <a:stretch>
            <a:fillRect/>
          </a:stretch>
        </p:blipFill>
        <p:spPr>
          <a:xfrm>
            <a:off x="767948" y="867182"/>
            <a:ext cx="5927820" cy="513356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a:xfrm>
            <a:off x="155863" y="2103437"/>
            <a:ext cx="7886700" cy="1325563"/>
          </a:xfrm>
        </p:spPr>
        <p:txBody>
          <a:bodyPr>
            <a:noAutofit/>
          </a:bodyPr>
          <a:lstStyle/>
          <a:p>
            <a:r>
              <a:rPr lang="en-US" sz="2100" b="1" dirty="0">
                <a:solidFill>
                  <a:srgbClr val="16187C"/>
                </a:solidFill>
                <a:latin typeface="Century Gothic" pitchFamily="34" charset="0"/>
              </a:rPr>
              <a:t>Programme training Day 1</a:t>
            </a:r>
            <a:endParaRPr lang="en-US" sz="1800" dirty="0"/>
          </a:p>
        </p:txBody>
      </p:sp>
      <p:sp>
        <p:nvSpPr>
          <p:cNvPr id="11" name="Tijdelijke aanduiding voor inhoud 10"/>
          <p:cNvSpPr>
            <a:spLocks noGrp="1"/>
          </p:cNvSpPr>
          <p:nvPr>
            <p:ph sz="half" idx="1"/>
          </p:nvPr>
        </p:nvSpPr>
        <p:spPr>
          <a:xfrm>
            <a:off x="244186" y="3088913"/>
            <a:ext cx="2510476" cy="2158495"/>
          </a:xfrm>
        </p:spPr>
        <p:txBody>
          <a:bodyPr>
            <a:normAutofit fontScale="92500" lnSpcReduction="10000"/>
          </a:bodyPr>
          <a:lstStyle/>
          <a:p>
            <a:r>
              <a:rPr lang="en-GB" dirty="0"/>
              <a:t>Check in</a:t>
            </a:r>
          </a:p>
          <a:p>
            <a:r>
              <a:rPr lang="en-GB" dirty="0"/>
              <a:t>Personal Leadership</a:t>
            </a:r>
          </a:p>
          <a:p>
            <a:r>
              <a:rPr lang="en-GB" dirty="0"/>
              <a:t>Life choices</a:t>
            </a:r>
          </a:p>
          <a:p>
            <a:r>
              <a:rPr lang="en-GB" dirty="0"/>
              <a:t>Focus and priorities</a:t>
            </a:r>
          </a:p>
          <a:p>
            <a:r>
              <a:rPr lang="en-GB" dirty="0"/>
              <a:t>Communication</a:t>
            </a:r>
          </a:p>
          <a:p>
            <a:r>
              <a:rPr lang="en-GB" dirty="0"/>
              <a:t>Social Styles</a:t>
            </a:r>
          </a:p>
        </p:txBody>
      </p:sp>
      <p:sp>
        <p:nvSpPr>
          <p:cNvPr id="7" name="Tijdelijke aanduiding voor inhoud 10">
            <a:extLst>
              <a:ext uri="{FF2B5EF4-FFF2-40B4-BE49-F238E27FC236}">
                <a16:creationId xmlns:a16="http://schemas.microsoft.com/office/drawing/2014/main" id="{75B83D3F-15AF-8AC3-D120-B9B4071EC365}"/>
              </a:ext>
            </a:extLst>
          </p:cNvPr>
          <p:cNvSpPr txBox="1">
            <a:spLocks/>
          </p:cNvSpPr>
          <p:nvPr/>
        </p:nvSpPr>
        <p:spPr>
          <a:xfrm>
            <a:off x="4234294" y="1200767"/>
            <a:ext cx="4421331" cy="215849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900" dirty="0"/>
              <a:t>Recap day 1 &amp; Check in</a:t>
            </a:r>
          </a:p>
          <a:p>
            <a:r>
              <a:rPr lang="en-GB" sz="1900" dirty="0"/>
              <a:t>Challenges working with Diversity – </a:t>
            </a:r>
            <a:r>
              <a:rPr lang="en-GB" sz="1900" i="1" dirty="0"/>
              <a:t>LSP Workshop</a:t>
            </a:r>
          </a:p>
          <a:p>
            <a:r>
              <a:rPr lang="en-GB" sz="1900" dirty="0"/>
              <a:t>Versatility in Communication</a:t>
            </a:r>
          </a:p>
          <a:p>
            <a:r>
              <a:rPr lang="en-GB" sz="1900" dirty="0"/>
              <a:t>Inter-Cultural Communication</a:t>
            </a:r>
          </a:p>
          <a:p>
            <a:r>
              <a:rPr lang="en-GB" sz="1900" dirty="0"/>
              <a:t>Using diversity in work</a:t>
            </a:r>
          </a:p>
          <a:p>
            <a:r>
              <a:rPr lang="en-GB" sz="1900" dirty="0"/>
              <a:t>Setting objectives</a:t>
            </a:r>
          </a:p>
          <a:p>
            <a:r>
              <a:rPr lang="en-GB" sz="1900" dirty="0"/>
              <a:t>InterVision</a:t>
            </a:r>
          </a:p>
        </p:txBody>
      </p:sp>
      <p:sp>
        <p:nvSpPr>
          <p:cNvPr id="10" name="Title 3">
            <a:extLst>
              <a:ext uri="{FF2B5EF4-FFF2-40B4-BE49-F238E27FC236}">
                <a16:creationId xmlns:a16="http://schemas.microsoft.com/office/drawing/2014/main" id="{E4182570-5623-8CAD-6C8E-7703850A36CE}"/>
              </a:ext>
            </a:extLst>
          </p:cNvPr>
          <p:cNvSpPr txBox="1">
            <a:spLocks/>
          </p:cNvSpPr>
          <p:nvPr/>
        </p:nvSpPr>
        <p:spPr>
          <a:xfrm>
            <a:off x="4234294" y="145730"/>
            <a:ext cx="78867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100" b="1" dirty="0">
                <a:solidFill>
                  <a:srgbClr val="16187C"/>
                </a:solidFill>
                <a:latin typeface="Century Gothic" pitchFamily="34" charset="0"/>
              </a:rPr>
              <a:t>Programme training Day 2</a:t>
            </a:r>
            <a:endParaRPr lang="en-US" sz="1800" dirty="0"/>
          </a:p>
        </p:txBody>
      </p:sp>
      <p:sp>
        <p:nvSpPr>
          <p:cNvPr id="14" name="Title 3">
            <a:extLst>
              <a:ext uri="{FF2B5EF4-FFF2-40B4-BE49-F238E27FC236}">
                <a16:creationId xmlns:a16="http://schemas.microsoft.com/office/drawing/2014/main" id="{640953D3-B029-63A9-F96A-D2BBD28C62F3}"/>
              </a:ext>
            </a:extLst>
          </p:cNvPr>
          <p:cNvSpPr txBox="1">
            <a:spLocks/>
          </p:cNvSpPr>
          <p:nvPr/>
        </p:nvSpPr>
        <p:spPr>
          <a:xfrm>
            <a:off x="4234294" y="3751517"/>
            <a:ext cx="78867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100" b="1" dirty="0">
                <a:solidFill>
                  <a:srgbClr val="16187C"/>
                </a:solidFill>
                <a:latin typeface="Century Gothic" pitchFamily="34" charset="0"/>
              </a:rPr>
              <a:t>Programme training Day 3</a:t>
            </a:r>
            <a:endParaRPr lang="en-US" sz="1800" dirty="0"/>
          </a:p>
        </p:txBody>
      </p:sp>
      <p:sp>
        <p:nvSpPr>
          <p:cNvPr id="15" name="Tijdelijke aanduiding voor inhoud 10">
            <a:extLst>
              <a:ext uri="{FF2B5EF4-FFF2-40B4-BE49-F238E27FC236}">
                <a16:creationId xmlns:a16="http://schemas.microsoft.com/office/drawing/2014/main" id="{E24E693D-20A1-2F8D-3E4B-8E63711316D4}"/>
              </a:ext>
            </a:extLst>
          </p:cNvPr>
          <p:cNvSpPr txBox="1">
            <a:spLocks/>
          </p:cNvSpPr>
          <p:nvPr/>
        </p:nvSpPr>
        <p:spPr>
          <a:xfrm>
            <a:off x="4234294" y="4669293"/>
            <a:ext cx="4587586" cy="148815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900" dirty="0"/>
              <a:t>Field Trip</a:t>
            </a:r>
          </a:p>
          <a:p>
            <a:r>
              <a:rPr lang="en-GB" sz="1900" dirty="0"/>
              <a:t>Multiplier Event on Soft Skills In EU Projects</a:t>
            </a:r>
          </a:p>
          <a:p>
            <a:r>
              <a:rPr lang="en-GB" sz="1900" dirty="0"/>
              <a:t>Project Meeting</a:t>
            </a:r>
          </a:p>
        </p:txBody>
      </p:sp>
    </p:spTree>
    <p:extLst>
      <p:ext uri="{BB962C8B-B14F-4D97-AF65-F5344CB8AC3E}">
        <p14:creationId xmlns:p14="http://schemas.microsoft.com/office/powerpoint/2010/main" val="231995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D79D9-7803-5A2F-EA34-1147194A738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FB8AB01-399E-85EA-30AD-79A491C87E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2887" y="3825310"/>
            <a:ext cx="15289774" cy="7644887"/>
          </a:xfrm>
          <a:prstGeom prst="rect">
            <a:avLst/>
          </a:prstGeom>
        </p:spPr>
      </p:pic>
      <p:pic>
        <p:nvPicPr>
          <p:cNvPr id="3" name="Picture 3">
            <a:extLst>
              <a:ext uri="{FF2B5EF4-FFF2-40B4-BE49-F238E27FC236}">
                <a16:creationId xmlns:a16="http://schemas.microsoft.com/office/drawing/2014/main" id="{20F9908C-C3BB-91B2-5318-383A247FA7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02630" y="1170163"/>
            <a:ext cx="6538740" cy="4517675"/>
          </a:xfrm>
          <a:prstGeom prst="rect">
            <a:avLst/>
          </a:prstGeom>
        </p:spPr>
      </p:pic>
      <p:pic>
        <p:nvPicPr>
          <p:cNvPr id="4" name="Picture 4">
            <a:extLst>
              <a:ext uri="{FF2B5EF4-FFF2-40B4-BE49-F238E27FC236}">
                <a16:creationId xmlns:a16="http://schemas.microsoft.com/office/drawing/2014/main" id="{BE4012FA-69E5-33FB-610C-76DF8DCBBF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1313" y="2400635"/>
            <a:ext cx="1075532" cy="2454533"/>
          </a:xfrm>
          <a:prstGeom prst="rect">
            <a:avLst/>
          </a:prstGeom>
        </p:spPr>
      </p:pic>
      <p:grpSp>
        <p:nvGrpSpPr>
          <p:cNvPr id="5" name="Group 5">
            <a:extLst>
              <a:ext uri="{FF2B5EF4-FFF2-40B4-BE49-F238E27FC236}">
                <a16:creationId xmlns:a16="http://schemas.microsoft.com/office/drawing/2014/main" id="{E4002DFA-3EE3-238F-D5AA-D7E6817BA26F}"/>
              </a:ext>
            </a:extLst>
          </p:cNvPr>
          <p:cNvGrpSpPr/>
          <p:nvPr/>
        </p:nvGrpSpPr>
        <p:grpSpPr>
          <a:xfrm>
            <a:off x="2384026" y="1401368"/>
            <a:ext cx="4375949" cy="2930655"/>
            <a:chOff x="0" y="0"/>
            <a:chExt cx="1366503" cy="915172"/>
          </a:xfrm>
        </p:grpSpPr>
        <p:sp>
          <p:nvSpPr>
            <p:cNvPr id="6" name="Freeform 6">
              <a:extLst>
                <a:ext uri="{FF2B5EF4-FFF2-40B4-BE49-F238E27FC236}">
                  <a16:creationId xmlns:a16="http://schemas.microsoft.com/office/drawing/2014/main" id="{26561C6B-018D-F646-E11F-D60C8318FEDB}"/>
                </a:ext>
              </a:extLst>
            </p:cNvPr>
            <p:cNvSpPr/>
            <p:nvPr/>
          </p:nvSpPr>
          <p:spPr>
            <a:xfrm>
              <a:off x="0" y="0"/>
              <a:ext cx="1366503" cy="915172"/>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009EE0"/>
            </a:solidFill>
          </p:spPr>
          <p:txBody>
            <a:bodyPr/>
            <a:lstStyle/>
            <a:p>
              <a:endParaRPr lang="en-GB"/>
            </a:p>
          </p:txBody>
        </p:sp>
      </p:grpSp>
      <p:pic>
        <p:nvPicPr>
          <p:cNvPr id="7" name="Picture 7">
            <a:extLst>
              <a:ext uri="{FF2B5EF4-FFF2-40B4-BE49-F238E27FC236}">
                <a16:creationId xmlns:a16="http://schemas.microsoft.com/office/drawing/2014/main" id="{71C49F62-ACA5-D15E-EB13-762DEE6568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41370" y="2516241"/>
            <a:ext cx="3331955" cy="2223323"/>
          </a:xfrm>
          <a:prstGeom prst="rect">
            <a:avLst/>
          </a:prstGeom>
        </p:spPr>
      </p:pic>
      <p:pic>
        <p:nvPicPr>
          <p:cNvPr id="8" name="Picture 8">
            <a:extLst>
              <a:ext uri="{FF2B5EF4-FFF2-40B4-BE49-F238E27FC236}">
                <a16:creationId xmlns:a16="http://schemas.microsoft.com/office/drawing/2014/main" id="{BCC31A3C-3424-B3D9-6090-91C9B058341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4400">
            <a:off x="7072226" y="1340505"/>
            <a:ext cx="432088" cy="516626"/>
          </a:xfrm>
          <a:prstGeom prst="rect">
            <a:avLst/>
          </a:prstGeom>
        </p:spPr>
      </p:pic>
      <p:pic>
        <p:nvPicPr>
          <p:cNvPr id="9" name="Picture 9">
            <a:extLst>
              <a:ext uri="{FF2B5EF4-FFF2-40B4-BE49-F238E27FC236}">
                <a16:creationId xmlns:a16="http://schemas.microsoft.com/office/drawing/2014/main" id="{3D0FA5CF-2945-265A-0EE3-D949A6478E5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53414" flipH="1">
            <a:off x="1571594" y="3041342"/>
            <a:ext cx="447856" cy="535480"/>
          </a:xfrm>
          <a:prstGeom prst="rect">
            <a:avLst/>
          </a:prstGeom>
        </p:spPr>
      </p:pic>
      <p:pic>
        <p:nvPicPr>
          <p:cNvPr id="11" name="Picture 11">
            <a:extLst>
              <a:ext uri="{FF2B5EF4-FFF2-40B4-BE49-F238E27FC236}">
                <a16:creationId xmlns:a16="http://schemas.microsoft.com/office/drawing/2014/main" id="{4533BC61-604C-E1C5-5C7F-48AD5853057F}"/>
              </a:ext>
            </a:extLst>
          </p:cNvPr>
          <p:cNvPicPr>
            <a:picLocks noChangeAspect="1"/>
          </p:cNvPicPr>
          <p:nvPr/>
        </p:nvPicPr>
        <p:blipFill>
          <a:blip r:embed="rId13"/>
          <a:srcRect/>
          <a:stretch>
            <a:fillRect/>
          </a:stretch>
        </p:blipFill>
        <p:spPr>
          <a:xfrm>
            <a:off x="887433" y="1401368"/>
            <a:ext cx="830394" cy="830394"/>
          </a:xfrm>
          <a:prstGeom prst="rect">
            <a:avLst/>
          </a:prstGeom>
        </p:spPr>
      </p:pic>
      <p:pic>
        <p:nvPicPr>
          <p:cNvPr id="13" name="Afbeelding 12">
            <a:extLst>
              <a:ext uri="{FF2B5EF4-FFF2-40B4-BE49-F238E27FC236}">
                <a16:creationId xmlns:a16="http://schemas.microsoft.com/office/drawing/2014/main" id="{815B36AC-77BD-6AE0-E571-E70C044ACCA6}"/>
              </a:ext>
            </a:extLst>
          </p:cNvPr>
          <p:cNvPicPr>
            <a:picLocks noChangeAspect="1"/>
          </p:cNvPicPr>
          <p:nvPr/>
        </p:nvPicPr>
        <p:blipFill>
          <a:blip r:embed="rId14"/>
          <a:stretch>
            <a:fillRect/>
          </a:stretch>
        </p:blipFill>
        <p:spPr>
          <a:xfrm>
            <a:off x="2799223" y="2061506"/>
            <a:ext cx="1738313" cy="1166813"/>
          </a:xfrm>
          <a:prstGeom prst="rect">
            <a:avLst/>
          </a:prstGeom>
        </p:spPr>
      </p:pic>
      <p:sp>
        <p:nvSpPr>
          <p:cNvPr id="14" name="Tekstvak 13">
            <a:extLst>
              <a:ext uri="{FF2B5EF4-FFF2-40B4-BE49-F238E27FC236}">
                <a16:creationId xmlns:a16="http://schemas.microsoft.com/office/drawing/2014/main" id="{DCC7F255-4968-A494-AC07-08C5E9F25122}"/>
              </a:ext>
            </a:extLst>
          </p:cNvPr>
          <p:cNvSpPr txBox="1"/>
          <p:nvPr/>
        </p:nvSpPr>
        <p:spPr>
          <a:xfrm>
            <a:off x="2729867" y="1638207"/>
            <a:ext cx="1539204" cy="461665"/>
          </a:xfrm>
          <a:prstGeom prst="rect">
            <a:avLst/>
          </a:prstGeom>
          <a:noFill/>
        </p:spPr>
        <p:txBody>
          <a:bodyPr wrap="none" rtlCol="0">
            <a:spAutoFit/>
          </a:bodyPr>
          <a:lstStyle/>
          <a:p>
            <a:r>
              <a:rPr lang="en-GB" sz="2400" dirty="0">
                <a:solidFill>
                  <a:schemeClr val="bg1"/>
                </a:solidFill>
                <a:latin typeface="Bree Serif" panose="02000503040000020004" pitchFamily="2" charset="0"/>
              </a:rPr>
              <a:t>Check out</a:t>
            </a:r>
          </a:p>
        </p:txBody>
      </p:sp>
      <p:sp>
        <p:nvSpPr>
          <p:cNvPr id="15" name="Tekstvak 14">
            <a:extLst>
              <a:ext uri="{FF2B5EF4-FFF2-40B4-BE49-F238E27FC236}">
                <a16:creationId xmlns:a16="http://schemas.microsoft.com/office/drawing/2014/main" id="{115CAE83-3EB3-BDF3-EDC7-76C4395AF6EB}"/>
              </a:ext>
            </a:extLst>
          </p:cNvPr>
          <p:cNvSpPr txBox="1"/>
          <p:nvPr/>
        </p:nvSpPr>
        <p:spPr>
          <a:xfrm>
            <a:off x="2522656" y="3243919"/>
            <a:ext cx="3656770" cy="1077218"/>
          </a:xfrm>
          <a:prstGeom prst="rect">
            <a:avLst/>
          </a:prstGeom>
          <a:noFill/>
        </p:spPr>
        <p:txBody>
          <a:bodyPr wrap="none" rtlCol="0">
            <a:spAutoFit/>
          </a:bodyPr>
          <a:lstStyle/>
          <a:p>
            <a:pPr marL="228600" indent="-228600">
              <a:buFont typeface="Arial" panose="020B0604020202020204" pitchFamily="34" charset="0"/>
              <a:buChar char="•"/>
            </a:pPr>
            <a:r>
              <a:rPr lang="en-GB" sz="1600" dirty="0">
                <a:solidFill>
                  <a:schemeClr val="bg1"/>
                </a:solidFill>
                <a:latin typeface="Bree Serif" panose="02000503040000020004" pitchFamily="2" charset="0"/>
              </a:rPr>
              <a:t>What will you keep from today?</a:t>
            </a:r>
          </a:p>
          <a:p>
            <a:pPr marL="228600" indent="-228600">
              <a:buFont typeface="Arial" panose="020B0604020202020204" pitchFamily="34" charset="0"/>
              <a:buChar char="•"/>
            </a:pPr>
            <a:r>
              <a:rPr lang="en-GB" sz="1600" dirty="0">
                <a:solidFill>
                  <a:schemeClr val="bg1"/>
                </a:solidFill>
                <a:latin typeface="Bree Serif" panose="02000503040000020004" pitchFamily="2" charset="0"/>
              </a:rPr>
              <a:t>What do you need to close this day?</a:t>
            </a:r>
          </a:p>
          <a:p>
            <a:pPr marL="228600" indent="-228600">
              <a:buFont typeface="Arial" panose="020B0604020202020204" pitchFamily="34" charset="0"/>
              <a:buChar char="•"/>
            </a:pPr>
            <a:r>
              <a:rPr lang="en-GB" sz="1600" dirty="0">
                <a:solidFill>
                  <a:schemeClr val="bg1"/>
                </a:solidFill>
                <a:latin typeface="Bree Serif" panose="02000503040000020004" pitchFamily="2" charset="0"/>
              </a:rPr>
              <a:t>Are there needs for a good start?</a:t>
            </a:r>
          </a:p>
          <a:p>
            <a:endParaRPr lang="en-GB" sz="1600" dirty="0">
              <a:solidFill>
                <a:schemeClr val="bg1"/>
              </a:solidFill>
              <a:latin typeface="Bree Serif" panose="02000503040000020004" pitchFamily="2" charset="0"/>
            </a:endParaRPr>
          </a:p>
        </p:txBody>
      </p:sp>
    </p:spTree>
    <p:extLst>
      <p:ext uri="{BB962C8B-B14F-4D97-AF65-F5344CB8AC3E}">
        <p14:creationId xmlns:p14="http://schemas.microsoft.com/office/powerpoint/2010/main" val="2714778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p:txBody>
          <a:bodyPr>
            <a:noAutofit/>
          </a:bodyPr>
          <a:lstStyle/>
          <a:p>
            <a:r>
              <a:rPr lang="en-US" sz="2800" b="1" dirty="0">
                <a:solidFill>
                  <a:srgbClr val="16187C"/>
                </a:solidFill>
                <a:latin typeface="Century Gothic" pitchFamily="34" charset="0"/>
              </a:rPr>
              <a:t>Check in</a:t>
            </a:r>
            <a:endParaRPr lang="en-US" sz="2400" dirty="0"/>
          </a:p>
        </p:txBody>
      </p:sp>
      <p:sp>
        <p:nvSpPr>
          <p:cNvPr id="12" name="Tijdelijke aanduiding voor inhoud 11"/>
          <p:cNvSpPr>
            <a:spLocks noGrp="1"/>
          </p:cNvSpPr>
          <p:nvPr>
            <p:ph sz="half" idx="2"/>
          </p:nvPr>
        </p:nvSpPr>
        <p:spPr/>
        <p:txBody>
          <a:bodyPr>
            <a:normAutofit fontScale="92500" lnSpcReduction="20000"/>
          </a:bodyPr>
          <a:lstStyle/>
          <a:p>
            <a:pPr marL="342900" indent="-342900" defTabSz="342900">
              <a:lnSpc>
                <a:spcPct val="107000"/>
              </a:lnSpc>
              <a:spcAft>
                <a:spcPts val="600"/>
              </a:spcAft>
              <a:buFont typeface="Wingdings" panose="05000000000000000000" pitchFamily="2" charset="2"/>
              <a:buChar char="q"/>
              <a:defRPr/>
            </a:pPr>
            <a:r>
              <a:rPr lang="en-GB" sz="2800" dirty="0">
                <a:solidFill>
                  <a:srgbClr val="005E8E"/>
                </a:solidFill>
                <a:latin typeface="Manrope SemiBold"/>
                <a:ea typeface="Calibri" panose="020F0502020204030204" pitchFamily="34" charset="0"/>
                <a:cs typeface="Arial" panose="020B0604020202020204" pitchFamily="34" charset="0"/>
              </a:rPr>
              <a:t>How do you sit here today?</a:t>
            </a:r>
          </a:p>
          <a:p>
            <a:pPr marL="342900" indent="-342900" defTabSz="342900">
              <a:lnSpc>
                <a:spcPct val="107000"/>
              </a:lnSpc>
              <a:spcAft>
                <a:spcPts val="600"/>
              </a:spcAft>
              <a:buFont typeface="Wingdings" panose="05000000000000000000" pitchFamily="2" charset="2"/>
              <a:buChar char="q"/>
              <a:defRPr/>
            </a:pPr>
            <a:r>
              <a:rPr lang="en-GB" sz="2800" dirty="0">
                <a:solidFill>
                  <a:srgbClr val="005E8E"/>
                </a:solidFill>
                <a:latin typeface="Manrope SemiBold"/>
                <a:ea typeface="Calibri" panose="020F0502020204030204" pitchFamily="34" charset="0"/>
                <a:cs typeface="Arial" panose="020B0604020202020204" pitchFamily="34" charset="0"/>
              </a:rPr>
              <a:t>What was your biggest take away of yesterday?</a:t>
            </a:r>
          </a:p>
          <a:p>
            <a:pPr marL="342900" indent="-342900" defTabSz="342900">
              <a:lnSpc>
                <a:spcPct val="107000"/>
              </a:lnSpc>
              <a:spcAft>
                <a:spcPts val="600"/>
              </a:spcAft>
              <a:buFont typeface="Wingdings" panose="05000000000000000000" pitchFamily="2" charset="2"/>
              <a:buChar char="q"/>
              <a:defRPr/>
            </a:pPr>
            <a:r>
              <a:rPr lang="en-GB" sz="2800" dirty="0">
                <a:solidFill>
                  <a:srgbClr val="005E8E"/>
                </a:solidFill>
                <a:latin typeface="Manrope SemiBold"/>
                <a:ea typeface="Calibri" panose="020F0502020204030204" pitchFamily="34" charset="0"/>
                <a:cs typeface="Arial" panose="020B0604020202020204" pitchFamily="34" charset="0"/>
              </a:rPr>
              <a:t>What would you like to be different then yesterday</a:t>
            </a:r>
          </a:p>
          <a:p>
            <a:pPr marL="342900" indent="-342900" defTabSz="342900">
              <a:lnSpc>
                <a:spcPct val="107000"/>
              </a:lnSpc>
              <a:spcAft>
                <a:spcPts val="600"/>
              </a:spcAft>
              <a:buFont typeface="Wingdings" panose="05000000000000000000" pitchFamily="2" charset="2"/>
              <a:buChar char="q"/>
              <a:defRPr/>
            </a:pPr>
            <a:r>
              <a:rPr lang="en-GB" sz="2800" dirty="0">
                <a:solidFill>
                  <a:srgbClr val="005E8E"/>
                </a:solidFill>
                <a:latin typeface="Manrope SemiBold"/>
                <a:ea typeface="Calibri" panose="020F0502020204030204" pitchFamily="34" charset="0"/>
                <a:cs typeface="Arial" panose="020B0604020202020204" pitchFamily="34" charset="0"/>
              </a:rPr>
              <a:t>What are you’re expectations, hopes &amp; fears of today?</a:t>
            </a:r>
          </a:p>
        </p:txBody>
      </p:sp>
      <p:pic>
        <p:nvPicPr>
          <p:cNvPr id="6" name="Afbeelding 5">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grpSp>
        <p:nvGrpSpPr>
          <p:cNvPr id="2"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8"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9"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grpSp>
      <p:pic>
        <p:nvPicPr>
          <p:cNvPr id="7" name="Picture 10">
            <a:extLst>
              <a:ext uri="{FF2B5EF4-FFF2-40B4-BE49-F238E27FC236}">
                <a16:creationId xmlns:a16="http://schemas.microsoft.com/office/drawing/2014/main" id="{5AC3C5E3-967B-E84F-9D66-5CD4E87001B2}"/>
              </a:ext>
            </a:extLst>
          </p:cNvPr>
          <p:cNvPicPr>
            <a:picLocks noGrp="1" noChangeAspect="1"/>
          </p:cNvPicPr>
          <p:nvPr>
            <p:ph sz="half" idx="1"/>
          </p:nvPr>
        </p:nvPicPr>
        <p:blipFill>
          <a:blip r:embed="rId3"/>
          <a:srcRect l="2502" t="945" b="945"/>
          <a:stretch>
            <a:fillRect/>
          </a:stretch>
        </p:blipFill>
        <p:spPr>
          <a:xfrm>
            <a:off x="957524" y="2227263"/>
            <a:ext cx="3228453" cy="3262312"/>
          </a:xfrm>
          <a:prstGeom prst="rect">
            <a:avLst/>
          </a:prstGeom>
        </p:spPr>
      </p:pic>
    </p:spTree>
    <p:extLst>
      <p:ext uri="{BB962C8B-B14F-4D97-AF65-F5344CB8AC3E}">
        <p14:creationId xmlns:p14="http://schemas.microsoft.com/office/powerpoint/2010/main" val="2851151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10">
            <a:extLst>
              <a:ext uri="{FF2B5EF4-FFF2-40B4-BE49-F238E27FC236}">
                <a16:creationId xmlns:a16="http://schemas.microsoft.com/office/drawing/2014/main" id="{75B83D3F-15AF-8AC3-D120-B9B4071EC365}"/>
              </a:ext>
            </a:extLst>
          </p:cNvPr>
          <p:cNvSpPr txBox="1">
            <a:spLocks/>
          </p:cNvSpPr>
          <p:nvPr/>
        </p:nvSpPr>
        <p:spPr>
          <a:xfrm>
            <a:off x="4234294" y="1200767"/>
            <a:ext cx="4421331" cy="215849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900" b="1" dirty="0"/>
              <a:t>Recap day 1 &amp; Check in</a:t>
            </a:r>
          </a:p>
          <a:p>
            <a:r>
              <a:rPr lang="en-GB" sz="1900" b="1" dirty="0"/>
              <a:t>Challenges working with Diversity – </a:t>
            </a:r>
            <a:r>
              <a:rPr lang="en-GB" sz="1900" b="1" i="1" dirty="0"/>
              <a:t>LSP Workshop</a:t>
            </a:r>
          </a:p>
          <a:p>
            <a:r>
              <a:rPr lang="en-GB" sz="1900" b="1" dirty="0"/>
              <a:t>Versatility in Communication</a:t>
            </a:r>
          </a:p>
          <a:p>
            <a:r>
              <a:rPr lang="en-GB" sz="1900" b="1" dirty="0"/>
              <a:t>Inter-Cultural Communication</a:t>
            </a:r>
          </a:p>
          <a:p>
            <a:r>
              <a:rPr lang="en-GB" sz="1900" b="1" dirty="0"/>
              <a:t>Using diversity in work</a:t>
            </a:r>
          </a:p>
          <a:p>
            <a:r>
              <a:rPr lang="en-GB" sz="1900" b="1" dirty="0"/>
              <a:t>Setting objectives</a:t>
            </a:r>
          </a:p>
          <a:p>
            <a:r>
              <a:rPr lang="en-GB" sz="1900" b="1" dirty="0"/>
              <a:t>InterVision</a:t>
            </a:r>
          </a:p>
        </p:txBody>
      </p:sp>
      <p:sp>
        <p:nvSpPr>
          <p:cNvPr id="10" name="Title 3">
            <a:extLst>
              <a:ext uri="{FF2B5EF4-FFF2-40B4-BE49-F238E27FC236}">
                <a16:creationId xmlns:a16="http://schemas.microsoft.com/office/drawing/2014/main" id="{E4182570-5623-8CAD-6C8E-7703850A36CE}"/>
              </a:ext>
            </a:extLst>
          </p:cNvPr>
          <p:cNvSpPr txBox="1">
            <a:spLocks/>
          </p:cNvSpPr>
          <p:nvPr/>
        </p:nvSpPr>
        <p:spPr>
          <a:xfrm>
            <a:off x="4234294" y="145730"/>
            <a:ext cx="78867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100" b="1" dirty="0">
                <a:solidFill>
                  <a:srgbClr val="16187C"/>
                </a:solidFill>
                <a:latin typeface="Century Gothic" pitchFamily="34" charset="0"/>
              </a:rPr>
              <a:t>Programme training Day 2</a:t>
            </a:r>
            <a:endParaRPr lang="en-US" sz="1800" dirty="0"/>
          </a:p>
        </p:txBody>
      </p:sp>
      <p:sp>
        <p:nvSpPr>
          <p:cNvPr id="14" name="Title 3">
            <a:extLst>
              <a:ext uri="{FF2B5EF4-FFF2-40B4-BE49-F238E27FC236}">
                <a16:creationId xmlns:a16="http://schemas.microsoft.com/office/drawing/2014/main" id="{640953D3-B029-63A9-F96A-D2BBD28C62F3}"/>
              </a:ext>
            </a:extLst>
          </p:cNvPr>
          <p:cNvSpPr txBox="1">
            <a:spLocks/>
          </p:cNvSpPr>
          <p:nvPr/>
        </p:nvSpPr>
        <p:spPr>
          <a:xfrm>
            <a:off x="4234294" y="3751517"/>
            <a:ext cx="78867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100" b="1" dirty="0">
                <a:solidFill>
                  <a:srgbClr val="16187C"/>
                </a:solidFill>
                <a:latin typeface="Century Gothic" pitchFamily="34" charset="0"/>
              </a:rPr>
              <a:t>Programme training Day 3</a:t>
            </a:r>
            <a:endParaRPr lang="en-US" sz="1800" dirty="0"/>
          </a:p>
        </p:txBody>
      </p:sp>
      <p:sp>
        <p:nvSpPr>
          <p:cNvPr id="15" name="Tijdelijke aanduiding voor inhoud 10">
            <a:extLst>
              <a:ext uri="{FF2B5EF4-FFF2-40B4-BE49-F238E27FC236}">
                <a16:creationId xmlns:a16="http://schemas.microsoft.com/office/drawing/2014/main" id="{E24E693D-20A1-2F8D-3E4B-8E63711316D4}"/>
              </a:ext>
            </a:extLst>
          </p:cNvPr>
          <p:cNvSpPr txBox="1">
            <a:spLocks/>
          </p:cNvSpPr>
          <p:nvPr/>
        </p:nvSpPr>
        <p:spPr>
          <a:xfrm>
            <a:off x="4234294" y="4669293"/>
            <a:ext cx="4587586" cy="148815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900" dirty="0"/>
              <a:t>Field Trip</a:t>
            </a:r>
          </a:p>
          <a:p>
            <a:r>
              <a:rPr lang="en-GB" sz="1900" dirty="0"/>
              <a:t>Multiplier Event on Soft Skills In EU Projects</a:t>
            </a:r>
          </a:p>
          <a:p>
            <a:r>
              <a:rPr lang="en-GB" sz="1900" dirty="0"/>
              <a:t>Project Meeting</a:t>
            </a:r>
          </a:p>
        </p:txBody>
      </p:sp>
    </p:spTree>
    <p:extLst>
      <p:ext uri="{BB962C8B-B14F-4D97-AF65-F5344CB8AC3E}">
        <p14:creationId xmlns:p14="http://schemas.microsoft.com/office/powerpoint/2010/main" val="2310957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C63AA881-696A-97B8-5DE5-873F778EFB75}"/>
              </a:ext>
            </a:extLst>
          </p:cNvPr>
          <p:cNvPicPr>
            <a:picLocks noGrp="1" noChangeAspect="1"/>
          </p:cNvPicPr>
          <p:nvPr>
            <p:ph sz="half" idx="1"/>
          </p:nvPr>
        </p:nvPicPr>
        <p:blipFill>
          <a:blip r:embed="rId2"/>
          <a:stretch>
            <a:fillRect/>
          </a:stretch>
        </p:blipFill>
        <p:spPr>
          <a:xfrm>
            <a:off x="2208069" y="409936"/>
            <a:ext cx="6343650" cy="4757738"/>
          </a:xfrm>
          <a:prstGeom prst="rect">
            <a:avLst/>
          </a:prstGeom>
        </p:spPr>
      </p:pic>
    </p:spTree>
    <p:extLst>
      <p:ext uri="{BB962C8B-B14F-4D97-AF65-F5344CB8AC3E}">
        <p14:creationId xmlns:p14="http://schemas.microsoft.com/office/powerpoint/2010/main" val="2147418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10">
            <a:extLst>
              <a:ext uri="{FF2B5EF4-FFF2-40B4-BE49-F238E27FC236}">
                <a16:creationId xmlns:a16="http://schemas.microsoft.com/office/drawing/2014/main" id="{75B83D3F-15AF-8AC3-D120-B9B4071EC365}"/>
              </a:ext>
            </a:extLst>
          </p:cNvPr>
          <p:cNvSpPr txBox="1">
            <a:spLocks/>
          </p:cNvSpPr>
          <p:nvPr/>
        </p:nvSpPr>
        <p:spPr>
          <a:xfrm>
            <a:off x="420831" y="2628060"/>
            <a:ext cx="5408469" cy="215849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900" dirty="0"/>
              <a:t>Introduction to Lego Serious Play</a:t>
            </a:r>
          </a:p>
          <a:p>
            <a:r>
              <a:rPr lang="en-GB" sz="1900" dirty="0"/>
              <a:t>Warming up…</a:t>
            </a:r>
          </a:p>
          <a:p>
            <a:r>
              <a:rPr lang="en-GB" sz="1900" dirty="0"/>
              <a:t>Building a bit…</a:t>
            </a:r>
          </a:p>
          <a:p>
            <a:r>
              <a:rPr lang="en-GB" sz="1900" dirty="0"/>
              <a:t>Storytelling…</a:t>
            </a:r>
          </a:p>
          <a:p>
            <a:r>
              <a:rPr lang="en-GB" sz="1900" dirty="0"/>
              <a:t>Building a bit more…</a:t>
            </a:r>
          </a:p>
          <a:p>
            <a:r>
              <a:rPr lang="en-GB" sz="1900" dirty="0"/>
              <a:t>Our vision to challenges and opportunities of working in divers teams</a:t>
            </a:r>
          </a:p>
          <a:p>
            <a:endParaRPr lang="en-GB" sz="1900" dirty="0"/>
          </a:p>
        </p:txBody>
      </p:sp>
      <p:sp>
        <p:nvSpPr>
          <p:cNvPr id="10" name="Title 3">
            <a:extLst>
              <a:ext uri="{FF2B5EF4-FFF2-40B4-BE49-F238E27FC236}">
                <a16:creationId xmlns:a16="http://schemas.microsoft.com/office/drawing/2014/main" id="{E4182570-5623-8CAD-6C8E-7703850A36CE}"/>
              </a:ext>
            </a:extLst>
          </p:cNvPr>
          <p:cNvSpPr txBox="1">
            <a:spLocks/>
          </p:cNvSpPr>
          <p:nvPr/>
        </p:nvSpPr>
        <p:spPr>
          <a:xfrm>
            <a:off x="420831" y="1726287"/>
            <a:ext cx="78867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100" b="1" dirty="0">
                <a:solidFill>
                  <a:srgbClr val="16187C"/>
                </a:solidFill>
                <a:latin typeface="Century Gothic" pitchFamily="34" charset="0"/>
              </a:rPr>
              <a:t>Workshop Agenda</a:t>
            </a:r>
            <a:endParaRPr lang="en-US" sz="1800" dirty="0"/>
          </a:p>
        </p:txBody>
      </p:sp>
      <p:pic>
        <p:nvPicPr>
          <p:cNvPr id="3" name="Afbeelding 2" descr="Afbeelding met persoon, speelgoed, overdekt&#10;&#10;Automatisch gegenereerde beschrijving">
            <a:extLst>
              <a:ext uri="{FF2B5EF4-FFF2-40B4-BE49-F238E27FC236}">
                <a16:creationId xmlns:a16="http://schemas.microsoft.com/office/drawing/2014/main" id="{C8F6AB9B-E69D-1B24-D1EB-39604E53449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67275" y="156770"/>
            <a:ext cx="3700313" cy="2700337"/>
          </a:xfrm>
          <a:prstGeom prst="rect">
            <a:avLst/>
          </a:prstGeom>
        </p:spPr>
      </p:pic>
      <p:sp>
        <p:nvSpPr>
          <p:cNvPr id="4" name="Tekstvak 3">
            <a:extLst>
              <a:ext uri="{FF2B5EF4-FFF2-40B4-BE49-F238E27FC236}">
                <a16:creationId xmlns:a16="http://schemas.microsoft.com/office/drawing/2014/main" id="{FA00847D-49AD-6EF0-FBA7-D1198BCD9591}"/>
              </a:ext>
            </a:extLst>
          </p:cNvPr>
          <p:cNvSpPr txBox="1"/>
          <p:nvPr/>
        </p:nvSpPr>
        <p:spPr>
          <a:xfrm>
            <a:off x="4867276" y="2972523"/>
            <a:ext cx="1658216" cy="507831"/>
          </a:xfrm>
          <a:prstGeom prst="rect">
            <a:avLst/>
          </a:prstGeom>
          <a:noFill/>
        </p:spPr>
        <p:txBody>
          <a:bodyPr wrap="square" rtlCol="0">
            <a:spAutoFit/>
          </a:bodyPr>
          <a:lstStyle/>
          <a:p>
            <a:r>
              <a:rPr lang="en-GB" sz="900">
                <a:hlinkClick r:id="rId3" tooltip="https://www.cativarnaescola.pt/2020/01/lego-serious-play-aprender-a-brincar.html"/>
              </a:rPr>
              <a:t>Deze foto</a:t>
            </a:r>
            <a:r>
              <a:rPr lang="en-GB" sz="900"/>
              <a:t> van Onbekende auteur is gelicentieerd onder </a:t>
            </a:r>
            <a:r>
              <a:rPr lang="en-GB" sz="900">
                <a:hlinkClick r:id="rId4" tooltip="https://creativecommons.org/licenses/by-sa/3.0/"/>
              </a:rPr>
              <a:t>CC BY-SA</a:t>
            </a:r>
            <a:endParaRPr lang="en-GB" sz="900"/>
          </a:p>
        </p:txBody>
      </p:sp>
    </p:spTree>
    <p:extLst>
      <p:ext uri="{BB962C8B-B14F-4D97-AF65-F5344CB8AC3E}">
        <p14:creationId xmlns:p14="http://schemas.microsoft.com/office/powerpoint/2010/main" val="1065919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47763-4845-083F-025C-26DAFD16C13B}"/>
              </a:ext>
            </a:extLst>
          </p:cNvPr>
          <p:cNvSpPr>
            <a:spLocks noGrp="1"/>
          </p:cNvSpPr>
          <p:nvPr>
            <p:ph type="title"/>
          </p:nvPr>
        </p:nvSpPr>
        <p:spPr>
          <a:xfrm>
            <a:off x="3435928" y="1131094"/>
            <a:ext cx="5079422" cy="994172"/>
          </a:xfrm>
        </p:spPr>
        <p:txBody>
          <a:bodyPr/>
          <a:lstStyle/>
          <a:p>
            <a:r>
              <a:rPr lang="nl-NL" dirty="0"/>
              <a:t>Stage 1</a:t>
            </a:r>
            <a:endParaRPr lang="en-GB" dirty="0"/>
          </a:p>
        </p:txBody>
      </p:sp>
      <p:sp>
        <p:nvSpPr>
          <p:cNvPr id="6" name="Tekstvak 5">
            <a:extLst>
              <a:ext uri="{FF2B5EF4-FFF2-40B4-BE49-F238E27FC236}">
                <a16:creationId xmlns:a16="http://schemas.microsoft.com/office/drawing/2014/main" id="{A4D01322-9139-278A-39C3-74B78AFA55C3}"/>
              </a:ext>
            </a:extLst>
          </p:cNvPr>
          <p:cNvSpPr txBox="1"/>
          <p:nvPr/>
        </p:nvSpPr>
        <p:spPr>
          <a:xfrm>
            <a:off x="858983" y="2541419"/>
            <a:ext cx="7245927" cy="3208571"/>
          </a:xfrm>
          <a:prstGeom prst="rect">
            <a:avLst/>
          </a:prstGeom>
          <a:noFill/>
        </p:spPr>
        <p:txBody>
          <a:bodyPr wrap="square" rtlCol="0">
            <a:spAutoFit/>
          </a:bodyPr>
          <a:lstStyle/>
          <a:p>
            <a:r>
              <a:rPr lang="nl-NL" sz="1350" dirty="0"/>
              <a:t>- </a:t>
            </a:r>
            <a:r>
              <a:rPr lang="nl-NL" sz="1350" dirty="0" err="1"/>
              <a:t>every</a:t>
            </a:r>
            <a:r>
              <a:rPr lang="nl-NL" sz="1350" dirty="0"/>
              <a:t> </a:t>
            </a:r>
            <a:r>
              <a:rPr lang="nl-NL" sz="1350" dirty="0" err="1"/>
              <a:t>one</a:t>
            </a:r>
            <a:r>
              <a:rPr lang="nl-NL" sz="1350" dirty="0"/>
              <a:t> bag </a:t>
            </a:r>
            <a:r>
              <a:rPr lang="nl-NL" sz="1350" dirty="0" err="1"/>
              <a:t>with</a:t>
            </a:r>
            <a:r>
              <a:rPr lang="nl-NL" sz="1350" dirty="0"/>
              <a:t> </a:t>
            </a:r>
            <a:r>
              <a:rPr lang="nl-NL" sz="1350" dirty="0" err="1"/>
              <a:t>own</a:t>
            </a:r>
            <a:r>
              <a:rPr lang="nl-NL" sz="1350" dirty="0"/>
              <a:t> </a:t>
            </a:r>
            <a:r>
              <a:rPr lang="nl-NL" sz="1350" dirty="0" err="1"/>
              <a:t>bricks</a:t>
            </a:r>
            <a:endParaRPr lang="nl-NL" sz="1350" dirty="0"/>
          </a:p>
          <a:p>
            <a:r>
              <a:rPr lang="nl-NL" sz="1350" dirty="0"/>
              <a:t>- Invite </a:t>
            </a:r>
            <a:r>
              <a:rPr lang="nl-NL" sz="1350" dirty="0" err="1"/>
              <a:t>all</a:t>
            </a:r>
            <a:r>
              <a:rPr lang="nl-NL" sz="1350" dirty="0"/>
              <a:t> </a:t>
            </a:r>
            <a:r>
              <a:rPr lang="nl-NL" sz="1350" dirty="0" err="1"/>
              <a:t>to</a:t>
            </a:r>
            <a:r>
              <a:rPr lang="nl-NL" sz="1350" dirty="0"/>
              <a:t> </a:t>
            </a:r>
            <a:r>
              <a:rPr lang="nl-NL" sz="1350" dirty="0" err="1"/>
              <a:t>build</a:t>
            </a:r>
            <a:r>
              <a:rPr lang="nl-NL" sz="1350" dirty="0"/>
              <a:t> </a:t>
            </a:r>
            <a:r>
              <a:rPr lang="nl-NL" sz="1350" dirty="0" err="1"/>
              <a:t>their</a:t>
            </a:r>
            <a:r>
              <a:rPr lang="nl-NL" sz="1350" dirty="0"/>
              <a:t> </a:t>
            </a:r>
            <a:r>
              <a:rPr lang="nl-NL" sz="1350" dirty="0" err="1"/>
              <a:t>own</a:t>
            </a:r>
            <a:r>
              <a:rPr lang="nl-NL" sz="1350" dirty="0"/>
              <a:t> </a:t>
            </a:r>
            <a:r>
              <a:rPr lang="nl-NL" sz="1350" dirty="0" err="1"/>
              <a:t>individual</a:t>
            </a:r>
            <a:r>
              <a:rPr lang="nl-NL" sz="1350" dirty="0"/>
              <a:t> </a:t>
            </a:r>
            <a:r>
              <a:rPr lang="nl-NL" sz="1350" dirty="0" err="1"/>
              <a:t>tower</a:t>
            </a:r>
            <a:r>
              <a:rPr lang="nl-NL" sz="1350" dirty="0"/>
              <a:t>. </a:t>
            </a:r>
            <a:r>
              <a:rPr lang="nl-NL" sz="1350" dirty="0" err="1"/>
              <a:t>Any</a:t>
            </a:r>
            <a:r>
              <a:rPr lang="nl-NL" sz="1350" dirty="0"/>
              <a:t> </a:t>
            </a:r>
            <a:r>
              <a:rPr lang="nl-NL" sz="1350" dirty="0" err="1"/>
              <a:t>tower</a:t>
            </a:r>
            <a:r>
              <a:rPr lang="nl-NL" sz="1350" dirty="0"/>
              <a:t>…</a:t>
            </a:r>
          </a:p>
          <a:p>
            <a:r>
              <a:rPr lang="nl-NL" sz="1350" dirty="0"/>
              <a:t>- </a:t>
            </a:r>
            <a:r>
              <a:rPr lang="nl-NL" sz="1350" i="1" dirty="0" err="1"/>
              <a:t>you</a:t>
            </a:r>
            <a:r>
              <a:rPr lang="nl-NL" sz="1350" i="1" dirty="0"/>
              <a:t> </a:t>
            </a:r>
            <a:r>
              <a:rPr lang="nl-NL" sz="1350" i="1" dirty="0" err="1"/>
              <a:t>might</a:t>
            </a:r>
            <a:r>
              <a:rPr lang="nl-NL" sz="1350" i="1" dirty="0"/>
              <a:t> want </a:t>
            </a:r>
            <a:r>
              <a:rPr lang="nl-NL" sz="1350" i="1" dirty="0" err="1"/>
              <a:t>to</a:t>
            </a:r>
            <a:r>
              <a:rPr lang="nl-NL" sz="1350" i="1" dirty="0"/>
              <a:t> </a:t>
            </a:r>
            <a:r>
              <a:rPr lang="nl-NL" sz="1350" i="1" dirty="0" err="1"/>
              <a:t>play</a:t>
            </a:r>
            <a:r>
              <a:rPr lang="nl-NL" sz="1350" i="1" dirty="0"/>
              <a:t> </a:t>
            </a:r>
            <a:r>
              <a:rPr lang="nl-NL" sz="1350" i="1" dirty="0" err="1"/>
              <a:t>some</a:t>
            </a:r>
            <a:r>
              <a:rPr lang="nl-NL" sz="1350" i="1" dirty="0"/>
              <a:t> </a:t>
            </a:r>
            <a:r>
              <a:rPr lang="nl-NL" sz="1350" i="1" dirty="0" err="1"/>
              <a:t>music</a:t>
            </a:r>
            <a:r>
              <a:rPr lang="nl-NL" sz="1350" i="1" dirty="0"/>
              <a:t> </a:t>
            </a:r>
            <a:r>
              <a:rPr lang="nl-NL" sz="1350" i="1" dirty="0" err="1"/>
              <a:t>while</a:t>
            </a:r>
            <a:r>
              <a:rPr lang="nl-NL" sz="1350" i="1" dirty="0"/>
              <a:t> building is </a:t>
            </a:r>
            <a:r>
              <a:rPr lang="nl-NL" sz="1350" i="1" dirty="0" err="1"/>
              <a:t>taking</a:t>
            </a:r>
            <a:r>
              <a:rPr lang="nl-NL" sz="1350" i="1" dirty="0"/>
              <a:t> </a:t>
            </a:r>
            <a:r>
              <a:rPr lang="nl-NL" sz="1350" i="1" dirty="0" err="1"/>
              <a:t>place</a:t>
            </a:r>
            <a:endParaRPr lang="nl-NL" sz="1350" i="1" dirty="0"/>
          </a:p>
          <a:p>
            <a:r>
              <a:rPr lang="nl-NL" sz="1350" i="1" dirty="0"/>
              <a:t>- </a:t>
            </a:r>
            <a:r>
              <a:rPr lang="nl-NL" sz="1350" dirty="0" err="1"/>
              <a:t>Allow</a:t>
            </a:r>
            <a:r>
              <a:rPr lang="nl-NL" sz="1350" dirty="0"/>
              <a:t> 3-4 minutes for </a:t>
            </a:r>
            <a:r>
              <a:rPr lang="nl-NL" sz="1350" dirty="0" err="1"/>
              <a:t>the</a:t>
            </a:r>
            <a:r>
              <a:rPr lang="nl-NL" sz="1350" dirty="0"/>
              <a:t> </a:t>
            </a:r>
            <a:r>
              <a:rPr lang="nl-NL" sz="1350" dirty="0" err="1"/>
              <a:t>exercise</a:t>
            </a:r>
            <a:endParaRPr lang="nl-NL" sz="1350" dirty="0"/>
          </a:p>
          <a:p>
            <a:r>
              <a:rPr lang="nl-NL" sz="1350" i="1" dirty="0"/>
              <a:t>- </a:t>
            </a:r>
            <a:r>
              <a:rPr lang="nl-NL" sz="1350" i="1" dirty="0" err="1"/>
              <a:t>Engourage</a:t>
            </a:r>
            <a:r>
              <a:rPr lang="nl-NL" sz="1350" i="1" dirty="0"/>
              <a:t> </a:t>
            </a:r>
            <a:r>
              <a:rPr lang="nl-NL" sz="1350" i="1" dirty="0" err="1"/>
              <a:t>people</a:t>
            </a:r>
            <a:r>
              <a:rPr lang="nl-NL" sz="1350" i="1" dirty="0"/>
              <a:t> </a:t>
            </a:r>
            <a:r>
              <a:rPr lang="nl-NL" sz="1350" i="1" dirty="0" err="1"/>
              <a:t>to</a:t>
            </a:r>
            <a:r>
              <a:rPr lang="nl-NL" sz="1350" i="1" dirty="0"/>
              <a:t> </a:t>
            </a:r>
            <a:r>
              <a:rPr lang="nl-NL" sz="1350" i="1" dirty="0" err="1"/>
              <a:t>build</a:t>
            </a:r>
            <a:r>
              <a:rPr lang="nl-NL" sz="1350" i="1" dirty="0"/>
              <a:t> </a:t>
            </a:r>
            <a:r>
              <a:rPr lang="nl-NL" sz="1350" i="1" dirty="0" err="1"/>
              <a:t>by</a:t>
            </a:r>
            <a:r>
              <a:rPr lang="nl-NL" sz="1350" i="1" dirty="0"/>
              <a:t> </a:t>
            </a:r>
            <a:r>
              <a:rPr lang="nl-NL" sz="1350" i="1" dirty="0" err="1"/>
              <a:t>reminding</a:t>
            </a:r>
            <a:r>
              <a:rPr lang="nl-NL" sz="1350" i="1" dirty="0"/>
              <a:t> </a:t>
            </a:r>
            <a:r>
              <a:rPr lang="nl-NL" sz="1350" i="1" dirty="0" err="1"/>
              <a:t>them</a:t>
            </a:r>
            <a:r>
              <a:rPr lang="nl-NL" sz="1350" i="1" dirty="0"/>
              <a:t>: </a:t>
            </a:r>
            <a:r>
              <a:rPr lang="nl-NL" sz="1350" i="1" dirty="0" err="1"/>
              <a:t>there</a:t>
            </a:r>
            <a:r>
              <a:rPr lang="nl-NL" sz="1350" i="1" dirty="0"/>
              <a:t> is no right or wrong; </a:t>
            </a:r>
            <a:r>
              <a:rPr lang="nl-NL" sz="1350" i="1" dirty="0" err="1"/>
              <a:t>if</a:t>
            </a:r>
            <a:r>
              <a:rPr lang="nl-NL" sz="1350" i="1" dirty="0"/>
              <a:t> </a:t>
            </a:r>
            <a:r>
              <a:rPr lang="nl-NL" sz="1350" i="1" dirty="0" err="1"/>
              <a:t>you</a:t>
            </a:r>
            <a:r>
              <a:rPr lang="nl-NL" sz="1350" i="1" dirty="0"/>
              <a:t> </a:t>
            </a:r>
            <a:r>
              <a:rPr lang="nl-NL" sz="1350" i="1" dirty="0" err="1"/>
              <a:t>don’t</a:t>
            </a:r>
            <a:r>
              <a:rPr lang="nl-NL" sz="1350" i="1" dirty="0"/>
              <a:t> </a:t>
            </a:r>
            <a:r>
              <a:rPr lang="nl-NL" sz="1350" i="1" dirty="0" err="1"/>
              <a:t>know</a:t>
            </a:r>
            <a:r>
              <a:rPr lang="nl-NL" sz="1350" i="1" dirty="0"/>
              <a:t> </a:t>
            </a:r>
            <a:r>
              <a:rPr lang="nl-NL" sz="1350" i="1" dirty="0" err="1"/>
              <a:t>what</a:t>
            </a:r>
            <a:r>
              <a:rPr lang="nl-NL" sz="1350" i="1" dirty="0"/>
              <a:t> </a:t>
            </a:r>
            <a:r>
              <a:rPr lang="nl-NL" sz="1350" i="1" dirty="0" err="1"/>
              <a:t>to</a:t>
            </a:r>
            <a:r>
              <a:rPr lang="nl-NL" sz="1350" i="1" dirty="0"/>
              <a:t> </a:t>
            </a:r>
            <a:r>
              <a:rPr lang="nl-NL" sz="1350" i="1" dirty="0" err="1"/>
              <a:t>build</a:t>
            </a:r>
            <a:r>
              <a:rPr lang="nl-NL" sz="1350" i="1" dirty="0"/>
              <a:t>, </a:t>
            </a:r>
            <a:r>
              <a:rPr lang="nl-NL" sz="1350" i="1" dirty="0" err="1"/>
              <a:t>just</a:t>
            </a:r>
            <a:r>
              <a:rPr lang="nl-NL" sz="1350" i="1" dirty="0"/>
              <a:t> start </a:t>
            </a:r>
            <a:r>
              <a:rPr lang="nl-NL" sz="1350" i="1" dirty="0" err="1"/>
              <a:t>and</a:t>
            </a:r>
            <a:r>
              <a:rPr lang="nl-NL" sz="1350" i="1" dirty="0"/>
              <a:t> </a:t>
            </a:r>
            <a:r>
              <a:rPr lang="nl-NL" sz="1350" i="1" dirty="0" err="1"/>
              <a:t>the</a:t>
            </a:r>
            <a:r>
              <a:rPr lang="nl-NL" sz="1350" i="1" dirty="0"/>
              <a:t> story </a:t>
            </a:r>
            <a:r>
              <a:rPr lang="nl-NL" sz="1350" i="1" dirty="0" err="1"/>
              <a:t>will</a:t>
            </a:r>
            <a:r>
              <a:rPr lang="nl-NL" sz="1350" i="1" dirty="0"/>
              <a:t> </a:t>
            </a:r>
            <a:r>
              <a:rPr lang="nl-NL" sz="1350" i="1" dirty="0" err="1"/>
              <a:t>emerge</a:t>
            </a:r>
            <a:r>
              <a:rPr lang="nl-NL" sz="1350" i="1" dirty="0"/>
              <a:t>.</a:t>
            </a:r>
          </a:p>
          <a:p>
            <a:r>
              <a:rPr lang="nl-NL" sz="1350" i="1" dirty="0"/>
              <a:t>- </a:t>
            </a:r>
            <a:r>
              <a:rPr lang="nl-NL" sz="1350" dirty="0"/>
              <a:t>Ask </a:t>
            </a:r>
            <a:r>
              <a:rPr lang="nl-NL" sz="1350" dirty="0" err="1"/>
              <a:t>group</a:t>
            </a:r>
            <a:r>
              <a:rPr lang="nl-NL" sz="1350" dirty="0"/>
              <a:t> </a:t>
            </a:r>
            <a:r>
              <a:rPr lang="nl-NL" sz="1350" dirty="0" err="1"/>
              <a:t>to</a:t>
            </a:r>
            <a:r>
              <a:rPr lang="nl-NL" sz="1350" dirty="0"/>
              <a:t> </a:t>
            </a:r>
            <a:r>
              <a:rPr lang="nl-NL" sz="1350" dirty="0" err="1"/>
              <a:t>tell</a:t>
            </a:r>
            <a:r>
              <a:rPr lang="nl-NL" sz="1350" dirty="0"/>
              <a:t> </a:t>
            </a:r>
            <a:r>
              <a:rPr lang="nl-NL" sz="1350" dirty="0" err="1"/>
              <a:t>the</a:t>
            </a:r>
            <a:r>
              <a:rPr lang="nl-NL" sz="1350" dirty="0"/>
              <a:t> story of </a:t>
            </a:r>
            <a:r>
              <a:rPr lang="nl-NL" sz="1350" dirty="0" err="1"/>
              <a:t>what</a:t>
            </a:r>
            <a:r>
              <a:rPr lang="nl-NL" sz="1350" dirty="0"/>
              <a:t> </a:t>
            </a:r>
            <a:r>
              <a:rPr lang="nl-NL" sz="1350" dirty="0" err="1"/>
              <a:t>they</a:t>
            </a:r>
            <a:r>
              <a:rPr lang="nl-NL" sz="1350" dirty="0"/>
              <a:t> have built. </a:t>
            </a:r>
            <a:r>
              <a:rPr lang="nl-NL" sz="1350" dirty="0" err="1"/>
              <a:t>Each</a:t>
            </a:r>
            <a:r>
              <a:rPr lang="nl-NL" sz="1350" dirty="0"/>
              <a:t> person must have a turn </a:t>
            </a:r>
            <a:r>
              <a:rPr lang="nl-NL" sz="1350" dirty="0" err="1"/>
              <a:t>to</a:t>
            </a:r>
            <a:r>
              <a:rPr lang="nl-NL" sz="1350" dirty="0"/>
              <a:t> </a:t>
            </a:r>
            <a:r>
              <a:rPr lang="nl-NL" sz="1350" dirty="0" err="1"/>
              <a:t>tell</a:t>
            </a:r>
            <a:r>
              <a:rPr lang="nl-NL" sz="1350" dirty="0"/>
              <a:t> </a:t>
            </a:r>
            <a:r>
              <a:rPr lang="nl-NL" sz="1350" dirty="0" err="1"/>
              <a:t>their</a:t>
            </a:r>
            <a:r>
              <a:rPr lang="nl-NL" sz="1350" dirty="0"/>
              <a:t> story without </a:t>
            </a:r>
            <a:r>
              <a:rPr lang="nl-NL" sz="1350" dirty="0" err="1"/>
              <a:t>interruption</a:t>
            </a:r>
            <a:r>
              <a:rPr lang="nl-NL" sz="1350" dirty="0"/>
              <a:t> from </a:t>
            </a:r>
            <a:r>
              <a:rPr lang="nl-NL" sz="1350" dirty="0" err="1"/>
              <a:t>anyone</a:t>
            </a:r>
            <a:r>
              <a:rPr lang="nl-NL" sz="1350" dirty="0"/>
              <a:t> </a:t>
            </a:r>
            <a:r>
              <a:rPr lang="nl-NL" sz="1350" dirty="0" err="1"/>
              <a:t>else</a:t>
            </a:r>
            <a:r>
              <a:rPr lang="nl-NL" sz="1350" dirty="0"/>
              <a:t>. </a:t>
            </a:r>
          </a:p>
          <a:p>
            <a:r>
              <a:rPr lang="nl-NL" sz="1350" i="1" dirty="0"/>
              <a:t>- </a:t>
            </a:r>
            <a:r>
              <a:rPr lang="nl-NL" sz="1350" i="1" dirty="0" err="1"/>
              <a:t>you</a:t>
            </a:r>
            <a:r>
              <a:rPr lang="nl-NL" sz="1350" i="1" dirty="0"/>
              <a:t> </a:t>
            </a:r>
            <a:r>
              <a:rPr lang="nl-NL" sz="1350" i="1" dirty="0" err="1"/>
              <a:t>may</a:t>
            </a:r>
            <a:r>
              <a:rPr lang="nl-NL" sz="1350" i="1" dirty="0"/>
              <a:t> </a:t>
            </a:r>
            <a:r>
              <a:rPr lang="nl-NL" sz="1350" i="1" dirty="0" err="1"/>
              <a:t>ask</a:t>
            </a:r>
            <a:r>
              <a:rPr lang="nl-NL" sz="1350" i="1" dirty="0"/>
              <a:t> </a:t>
            </a:r>
            <a:r>
              <a:rPr lang="nl-NL" sz="1350" i="1" dirty="0" err="1"/>
              <a:t>about</a:t>
            </a:r>
            <a:r>
              <a:rPr lang="nl-NL" sz="1350" i="1" dirty="0"/>
              <a:t> </a:t>
            </a:r>
            <a:r>
              <a:rPr lang="nl-NL" sz="1350" i="1" dirty="0" err="1"/>
              <a:t>the</a:t>
            </a:r>
            <a:r>
              <a:rPr lang="nl-NL" sz="1350" i="1" dirty="0"/>
              <a:t> </a:t>
            </a:r>
            <a:r>
              <a:rPr lang="nl-NL" sz="1350" i="1" dirty="0" err="1"/>
              <a:t>models</a:t>
            </a:r>
            <a:r>
              <a:rPr lang="nl-NL" sz="1350" i="1" dirty="0"/>
              <a:t> </a:t>
            </a:r>
            <a:r>
              <a:rPr lang="nl-NL" sz="1350" i="1" dirty="0" err="1"/>
              <a:t>if</a:t>
            </a:r>
            <a:r>
              <a:rPr lang="nl-NL" sz="1350" i="1" dirty="0"/>
              <a:t> </a:t>
            </a:r>
            <a:r>
              <a:rPr lang="nl-NL" sz="1350" i="1" dirty="0" err="1"/>
              <a:t>you</a:t>
            </a:r>
            <a:r>
              <a:rPr lang="nl-NL" sz="1350" i="1" dirty="0"/>
              <a:t> have time: </a:t>
            </a:r>
            <a:r>
              <a:rPr lang="nl-NL" sz="1350" i="1" dirty="0" err="1"/>
              <a:t>why</a:t>
            </a:r>
            <a:r>
              <a:rPr lang="nl-NL" sz="1350" i="1" dirty="0"/>
              <a:t> </a:t>
            </a:r>
            <a:r>
              <a:rPr lang="nl-NL" sz="1350" i="1" dirty="0" err="1"/>
              <a:t>did</a:t>
            </a:r>
            <a:r>
              <a:rPr lang="nl-NL" sz="1350" i="1" dirty="0"/>
              <a:t> </a:t>
            </a:r>
            <a:r>
              <a:rPr lang="nl-NL" sz="1350" i="1" dirty="0" err="1"/>
              <a:t>they</a:t>
            </a:r>
            <a:r>
              <a:rPr lang="nl-NL" sz="1350" i="1" dirty="0"/>
              <a:t> </a:t>
            </a:r>
            <a:r>
              <a:rPr lang="nl-NL" sz="1350" i="1" dirty="0" err="1"/>
              <a:t>use</a:t>
            </a:r>
            <a:r>
              <a:rPr lang="nl-NL" sz="1350" i="1" dirty="0"/>
              <a:t> a </a:t>
            </a:r>
            <a:r>
              <a:rPr lang="nl-NL" sz="1350" i="1" dirty="0" err="1"/>
              <a:t>certain</a:t>
            </a:r>
            <a:r>
              <a:rPr lang="nl-NL" sz="1350" i="1" dirty="0"/>
              <a:t> </a:t>
            </a:r>
            <a:r>
              <a:rPr lang="nl-NL" sz="1350" i="1" dirty="0" err="1"/>
              <a:t>color</a:t>
            </a:r>
            <a:r>
              <a:rPr lang="nl-NL" sz="1350" i="1" dirty="0"/>
              <a:t> </a:t>
            </a:r>
            <a:r>
              <a:rPr lang="nl-NL" sz="1350" i="1" dirty="0" err="1"/>
              <a:t>brick</a:t>
            </a:r>
            <a:r>
              <a:rPr lang="nl-NL" sz="1350" i="1" dirty="0"/>
              <a:t> OR </a:t>
            </a:r>
            <a:r>
              <a:rPr lang="nl-NL" sz="1350" i="1" dirty="0" err="1"/>
              <a:t>why</a:t>
            </a:r>
            <a:r>
              <a:rPr lang="nl-NL" sz="1350" i="1" dirty="0"/>
              <a:t> </a:t>
            </a:r>
            <a:r>
              <a:rPr lang="nl-NL" sz="1350" i="1" dirty="0" err="1"/>
              <a:t>they</a:t>
            </a:r>
            <a:r>
              <a:rPr lang="nl-NL" sz="1350" i="1" dirty="0"/>
              <a:t> have </a:t>
            </a:r>
            <a:r>
              <a:rPr lang="nl-NL" sz="1350" i="1" dirty="0" err="1"/>
              <a:t>included</a:t>
            </a:r>
            <a:r>
              <a:rPr lang="nl-NL" sz="1350" i="1" dirty="0"/>
              <a:t> a </a:t>
            </a:r>
            <a:r>
              <a:rPr lang="nl-NL" sz="1350" i="1" dirty="0" err="1"/>
              <a:t>certain</a:t>
            </a:r>
            <a:r>
              <a:rPr lang="nl-NL" sz="1350" i="1" dirty="0"/>
              <a:t> </a:t>
            </a:r>
            <a:r>
              <a:rPr lang="nl-NL" sz="1350" i="1" dirty="0" err="1"/>
              <a:t>unique</a:t>
            </a:r>
            <a:r>
              <a:rPr lang="nl-NL" sz="1350" i="1" dirty="0"/>
              <a:t> </a:t>
            </a:r>
            <a:r>
              <a:rPr lang="nl-NL" sz="1350" i="1" dirty="0" err="1"/>
              <a:t>brick</a:t>
            </a:r>
            <a:r>
              <a:rPr lang="nl-NL" sz="1350" i="1" dirty="0"/>
              <a:t> in </a:t>
            </a:r>
            <a:r>
              <a:rPr lang="nl-NL" sz="1350" i="1" dirty="0" err="1"/>
              <a:t>their</a:t>
            </a:r>
            <a:r>
              <a:rPr lang="nl-NL" sz="1350" i="1" dirty="0"/>
              <a:t> model</a:t>
            </a:r>
          </a:p>
          <a:p>
            <a:r>
              <a:rPr lang="nl-NL" sz="1350" dirty="0"/>
              <a:t>- Debrief </a:t>
            </a:r>
            <a:r>
              <a:rPr lang="nl-NL" sz="1350" dirty="0" err="1"/>
              <a:t>with</a:t>
            </a:r>
            <a:r>
              <a:rPr lang="nl-NL" sz="1350" dirty="0"/>
              <a:t> </a:t>
            </a:r>
            <a:r>
              <a:rPr lang="nl-NL" sz="1350" dirty="0" err="1"/>
              <a:t>the</a:t>
            </a:r>
            <a:r>
              <a:rPr lang="nl-NL" sz="1350" dirty="0"/>
              <a:t> </a:t>
            </a:r>
            <a:r>
              <a:rPr lang="nl-NL" sz="1350" dirty="0" err="1"/>
              <a:t>group</a:t>
            </a:r>
            <a:r>
              <a:rPr lang="nl-NL" sz="1350" dirty="0"/>
              <a:t>: </a:t>
            </a:r>
          </a:p>
          <a:p>
            <a:pPr marL="214313" indent="-214313">
              <a:buFont typeface="Arial" panose="020B0604020202020204" pitchFamily="34" charset="0"/>
              <a:buChar char="•"/>
            </a:pPr>
            <a:r>
              <a:rPr lang="nl-NL" sz="1350" dirty="0" err="1"/>
              <a:t>What</a:t>
            </a:r>
            <a:r>
              <a:rPr lang="nl-NL" sz="1350" dirty="0"/>
              <a:t> </a:t>
            </a:r>
            <a:r>
              <a:rPr lang="nl-NL" sz="1350" dirty="0" err="1"/>
              <a:t>did</a:t>
            </a:r>
            <a:r>
              <a:rPr lang="nl-NL" sz="1350" dirty="0"/>
              <a:t> </a:t>
            </a:r>
            <a:r>
              <a:rPr lang="nl-NL" sz="1350" dirty="0" err="1"/>
              <a:t>they</a:t>
            </a:r>
            <a:r>
              <a:rPr lang="nl-NL" sz="1350" dirty="0"/>
              <a:t> </a:t>
            </a:r>
            <a:r>
              <a:rPr lang="nl-NL" sz="1350" dirty="0" err="1"/>
              <a:t>notice</a:t>
            </a:r>
            <a:r>
              <a:rPr lang="nl-NL" sz="1350" dirty="0"/>
              <a:t> </a:t>
            </a:r>
            <a:r>
              <a:rPr lang="nl-NL" sz="1350" dirty="0" err="1"/>
              <a:t>about</a:t>
            </a:r>
            <a:r>
              <a:rPr lang="nl-NL" sz="1350" dirty="0"/>
              <a:t> </a:t>
            </a:r>
            <a:r>
              <a:rPr lang="nl-NL" sz="1350" dirty="0" err="1"/>
              <a:t>the</a:t>
            </a:r>
            <a:r>
              <a:rPr lang="nl-NL" sz="1350" dirty="0"/>
              <a:t> </a:t>
            </a:r>
            <a:r>
              <a:rPr lang="nl-NL" sz="1350" dirty="0" err="1"/>
              <a:t>models</a:t>
            </a:r>
            <a:r>
              <a:rPr lang="nl-NL" sz="1350" dirty="0"/>
              <a:t>?</a:t>
            </a:r>
          </a:p>
          <a:p>
            <a:pPr marL="214313" indent="-214313">
              <a:buFont typeface="Arial" panose="020B0604020202020204" pitchFamily="34" charset="0"/>
              <a:buChar char="•"/>
            </a:pPr>
            <a:r>
              <a:rPr lang="nl-NL" sz="1350" dirty="0" err="1"/>
              <a:t>Were</a:t>
            </a:r>
            <a:r>
              <a:rPr lang="nl-NL" sz="1350" dirty="0"/>
              <a:t> </a:t>
            </a:r>
            <a:r>
              <a:rPr lang="nl-NL" sz="1350" dirty="0" err="1"/>
              <a:t>there</a:t>
            </a:r>
            <a:r>
              <a:rPr lang="nl-NL" sz="1350" dirty="0"/>
              <a:t> </a:t>
            </a:r>
            <a:r>
              <a:rPr lang="nl-NL" sz="1350" dirty="0" err="1"/>
              <a:t>any</a:t>
            </a:r>
            <a:r>
              <a:rPr lang="nl-NL" sz="1350" dirty="0"/>
              <a:t> </a:t>
            </a:r>
            <a:r>
              <a:rPr lang="nl-NL" sz="1350" dirty="0" err="1"/>
              <a:t>similarities</a:t>
            </a:r>
            <a:r>
              <a:rPr lang="nl-NL" sz="1350" dirty="0"/>
              <a:t>?</a:t>
            </a:r>
          </a:p>
          <a:p>
            <a:pPr marL="214313" indent="-214313">
              <a:buFont typeface="Arial" panose="020B0604020202020204" pitchFamily="34" charset="0"/>
              <a:buChar char="•"/>
            </a:pPr>
            <a:r>
              <a:rPr lang="nl-NL" sz="1350" dirty="0" err="1"/>
              <a:t>What</a:t>
            </a:r>
            <a:r>
              <a:rPr lang="nl-NL" sz="1350" dirty="0"/>
              <a:t> </a:t>
            </a:r>
            <a:r>
              <a:rPr lang="nl-NL" sz="1350" dirty="0" err="1"/>
              <a:t>were</a:t>
            </a:r>
            <a:r>
              <a:rPr lang="nl-NL" sz="1350" dirty="0"/>
              <a:t> </a:t>
            </a:r>
            <a:r>
              <a:rPr lang="nl-NL" sz="1350" dirty="0" err="1"/>
              <a:t>the</a:t>
            </a:r>
            <a:r>
              <a:rPr lang="nl-NL" sz="1350" dirty="0"/>
              <a:t> different approaches?</a:t>
            </a:r>
          </a:p>
          <a:p>
            <a:endParaRPr lang="en-GB" sz="1350" dirty="0"/>
          </a:p>
        </p:txBody>
      </p:sp>
    </p:spTree>
    <p:extLst>
      <p:ext uri="{BB962C8B-B14F-4D97-AF65-F5344CB8AC3E}">
        <p14:creationId xmlns:p14="http://schemas.microsoft.com/office/powerpoint/2010/main" val="3527744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2C4D80-9659-F501-E118-D042615A3DB7}"/>
              </a:ext>
            </a:extLst>
          </p:cNvPr>
          <p:cNvSpPr>
            <a:spLocks noGrp="1"/>
          </p:cNvSpPr>
          <p:nvPr>
            <p:ph type="title"/>
          </p:nvPr>
        </p:nvSpPr>
        <p:spPr/>
        <p:txBody>
          <a:bodyPr/>
          <a:lstStyle/>
          <a:p>
            <a:r>
              <a:rPr lang="nl-NL" dirty="0"/>
              <a:t>Stage 2: </a:t>
            </a:r>
            <a:r>
              <a:rPr lang="nl-NL" dirty="0" err="1"/>
              <a:t>Modify</a:t>
            </a:r>
            <a:r>
              <a:rPr lang="nl-NL" dirty="0"/>
              <a:t> </a:t>
            </a:r>
            <a:r>
              <a:rPr lang="nl-NL" dirty="0" err="1"/>
              <a:t>the</a:t>
            </a:r>
            <a:r>
              <a:rPr lang="nl-NL" dirty="0"/>
              <a:t> Lego </a:t>
            </a:r>
            <a:r>
              <a:rPr lang="nl-NL" dirty="0" err="1"/>
              <a:t>Brick</a:t>
            </a:r>
            <a:r>
              <a:rPr lang="nl-NL" dirty="0"/>
              <a:t> </a:t>
            </a:r>
            <a:r>
              <a:rPr lang="nl-NL" dirty="0" err="1"/>
              <a:t>models</a:t>
            </a:r>
            <a:endParaRPr lang="en-GB" dirty="0"/>
          </a:p>
        </p:txBody>
      </p:sp>
      <p:sp>
        <p:nvSpPr>
          <p:cNvPr id="3" name="Tijdelijke aanduiding voor inhoud 2">
            <a:extLst>
              <a:ext uri="{FF2B5EF4-FFF2-40B4-BE49-F238E27FC236}">
                <a16:creationId xmlns:a16="http://schemas.microsoft.com/office/drawing/2014/main" id="{34C548BE-B4DC-1E55-5F59-6EEE34EF769F}"/>
              </a:ext>
            </a:extLst>
          </p:cNvPr>
          <p:cNvSpPr>
            <a:spLocks noGrp="1"/>
          </p:cNvSpPr>
          <p:nvPr>
            <p:ph idx="1"/>
          </p:nvPr>
        </p:nvSpPr>
        <p:spPr/>
        <p:txBody>
          <a:bodyPr/>
          <a:lstStyle/>
          <a:p>
            <a:r>
              <a:rPr lang="nl-NL" dirty="0"/>
              <a:t>Ask </a:t>
            </a:r>
            <a:r>
              <a:rPr lang="nl-NL" dirty="0" err="1"/>
              <a:t>group</a:t>
            </a:r>
            <a:r>
              <a:rPr lang="nl-NL" dirty="0"/>
              <a:t> </a:t>
            </a:r>
            <a:r>
              <a:rPr lang="nl-NL" dirty="0" err="1"/>
              <a:t>to</a:t>
            </a:r>
            <a:r>
              <a:rPr lang="nl-NL" dirty="0"/>
              <a:t> </a:t>
            </a:r>
            <a:r>
              <a:rPr lang="nl-NL" dirty="0" err="1"/>
              <a:t>adapt</a:t>
            </a:r>
            <a:r>
              <a:rPr lang="nl-NL" dirty="0"/>
              <a:t> or </a:t>
            </a:r>
            <a:r>
              <a:rPr lang="nl-NL" dirty="0" err="1"/>
              <a:t>modify</a:t>
            </a:r>
            <a:r>
              <a:rPr lang="nl-NL" dirty="0"/>
              <a:t> </a:t>
            </a:r>
            <a:r>
              <a:rPr lang="nl-NL" dirty="0" err="1"/>
              <a:t>their</a:t>
            </a:r>
            <a:r>
              <a:rPr lang="nl-NL" dirty="0"/>
              <a:t> </a:t>
            </a:r>
            <a:r>
              <a:rPr lang="nl-NL" dirty="0" err="1"/>
              <a:t>models</a:t>
            </a:r>
            <a:r>
              <a:rPr lang="nl-NL" dirty="0"/>
              <a:t> in response </a:t>
            </a:r>
            <a:r>
              <a:rPr lang="nl-NL" dirty="0" err="1"/>
              <a:t>to</a:t>
            </a:r>
            <a:r>
              <a:rPr lang="nl-NL" dirty="0"/>
              <a:t> </a:t>
            </a:r>
            <a:r>
              <a:rPr lang="nl-NL" dirty="0" err="1"/>
              <a:t>this</a:t>
            </a:r>
            <a:r>
              <a:rPr lang="nl-NL" dirty="0"/>
              <a:t> </a:t>
            </a:r>
            <a:r>
              <a:rPr lang="nl-NL" dirty="0" err="1"/>
              <a:t>challenge</a:t>
            </a:r>
            <a:r>
              <a:rPr lang="nl-NL" dirty="0"/>
              <a:t> question:</a:t>
            </a:r>
          </a:p>
          <a:p>
            <a:pPr lvl="1"/>
            <a:r>
              <a:rPr lang="nl-NL" dirty="0" err="1"/>
              <a:t>What</a:t>
            </a:r>
            <a:r>
              <a:rPr lang="nl-NL" dirty="0"/>
              <a:t> are </a:t>
            </a:r>
            <a:r>
              <a:rPr lang="nl-NL" dirty="0" err="1"/>
              <a:t>the</a:t>
            </a:r>
            <a:r>
              <a:rPr lang="nl-NL" dirty="0"/>
              <a:t> </a:t>
            </a:r>
            <a:r>
              <a:rPr lang="nl-NL" dirty="0" err="1"/>
              <a:t>strenghts</a:t>
            </a:r>
            <a:r>
              <a:rPr lang="nl-NL" dirty="0"/>
              <a:t> </a:t>
            </a:r>
            <a:r>
              <a:rPr lang="nl-NL" dirty="0" err="1"/>
              <a:t>that</a:t>
            </a:r>
            <a:r>
              <a:rPr lang="nl-NL" dirty="0"/>
              <a:t> </a:t>
            </a:r>
            <a:r>
              <a:rPr lang="nl-NL" dirty="0" err="1"/>
              <a:t>you</a:t>
            </a:r>
            <a:r>
              <a:rPr lang="nl-NL" dirty="0"/>
              <a:t> </a:t>
            </a:r>
            <a:r>
              <a:rPr lang="nl-NL" dirty="0" err="1"/>
              <a:t>bring</a:t>
            </a:r>
            <a:r>
              <a:rPr lang="nl-NL" dirty="0"/>
              <a:t> </a:t>
            </a:r>
            <a:r>
              <a:rPr lang="nl-NL" dirty="0" err="1"/>
              <a:t>to</a:t>
            </a:r>
            <a:r>
              <a:rPr lang="nl-NL" dirty="0"/>
              <a:t> </a:t>
            </a:r>
            <a:r>
              <a:rPr lang="nl-NL" dirty="0" err="1"/>
              <a:t>this</a:t>
            </a:r>
            <a:r>
              <a:rPr lang="nl-NL" dirty="0"/>
              <a:t> team?</a:t>
            </a:r>
          </a:p>
          <a:p>
            <a:pPr lvl="1"/>
            <a:r>
              <a:rPr lang="nl-NL" dirty="0" err="1"/>
              <a:t>What</a:t>
            </a:r>
            <a:r>
              <a:rPr lang="nl-NL" dirty="0"/>
              <a:t> do </a:t>
            </a:r>
            <a:r>
              <a:rPr lang="nl-NL" dirty="0" err="1"/>
              <a:t>you</a:t>
            </a:r>
            <a:r>
              <a:rPr lang="nl-NL" dirty="0"/>
              <a:t> </a:t>
            </a:r>
            <a:r>
              <a:rPr lang="nl-NL" dirty="0" err="1"/>
              <a:t>bring</a:t>
            </a:r>
            <a:r>
              <a:rPr lang="nl-NL" dirty="0"/>
              <a:t> </a:t>
            </a:r>
            <a:r>
              <a:rPr lang="nl-NL" dirty="0" err="1"/>
              <a:t>to</a:t>
            </a:r>
            <a:r>
              <a:rPr lang="nl-NL" dirty="0"/>
              <a:t> </a:t>
            </a:r>
            <a:r>
              <a:rPr lang="nl-NL" dirty="0" err="1"/>
              <a:t>this</a:t>
            </a:r>
            <a:r>
              <a:rPr lang="nl-NL" dirty="0"/>
              <a:t> </a:t>
            </a:r>
            <a:r>
              <a:rPr lang="nl-NL" dirty="0" err="1"/>
              <a:t>organization</a:t>
            </a:r>
            <a:r>
              <a:rPr lang="nl-NL" dirty="0"/>
              <a:t> in </a:t>
            </a:r>
            <a:r>
              <a:rPr lang="nl-NL" dirty="0" err="1"/>
              <a:t>terms</a:t>
            </a:r>
            <a:r>
              <a:rPr lang="nl-NL" dirty="0"/>
              <a:t> of </a:t>
            </a:r>
            <a:r>
              <a:rPr lang="nl-NL" dirty="0" err="1"/>
              <a:t>your</a:t>
            </a:r>
            <a:r>
              <a:rPr lang="nl-NL" dirty="0"/>
              <a:t> skills, </a:t>
            </a:r>
            <a:r>
              <a:rPr lang="nl-NL" dirty="0" err="1"/>
              <a:t>esperience</a:t>
            </a:r>
            <a:r>
              <a:rPr lang="nl-NL" dirty="0"/>
              <a:t> &amp; </a:t>
            </a:r>
            <a:r>
              <a:rPr lang="nl-NL" dirty="0" err="1"/>
              <a:t>knowledge</a:t>
            </a:r>
            <a:r>
              <a:rPr lang="nl-NL" dirty="0"/>
              <a:t>?</a:t>
            </a:r>
            <a:endParaRPr lang="en-GB" dirty="0"/>
          </a:p>
          <a:p>
            <a:pPr marL="342900" lvl="1" indent="0">
              <a:buNone/>
            </a:pPr>
            <a:endParaRPr lang="en-GB" dirty="0"/>
          </a:p>
          <a:p>
            <a:pPr marL="342900" lvl="1" indent="0">
              <a:buNone/>
            </a:pPr>
            <a:r>
              <a:rPr lang="nl-NL" dirty="0" err="1"/>
              <a:t>Give</a:t>
            </a:r>
            <a:r>
              <a:rPr lang="nl-NL" dirty="0"/>
              <a:t> </a:t>
            </a:r>
            <a:r>
              <a:rPr lang="nl-NL" dirty="0" err="1"/>
              <a:t>participants</a:t>
            </a:r>
            <a:r>
              <a:rPr lang="nl-NL" dirty="0"/>
              <a:t> 3-5 minutes </a:t>
            </a:r>
            <a:r>
              <a:rPr lang="nl-NL" dirty="0" err="1"/>
              <a:t>to</a:t>
            </a:r>
            <a:r>
              <a:rPr lang="nl-NL" dirty="0"/>
              <a:t> </a:t>
            </a:r>
            <a:r>
              <a:rPr lang="nl-NL" dirty="0" err="1"/>
              <a:t>build</a:t>
            </a:r>
            <a:r>
              <a:rPr lang="nl-NL" dirty="0"/>
              <a:t> </a:t>
            </a:r>
            <a:r>
              <a:rPr lang="nl-NL" dirty="0" err="1"/>
              <a:t>their</a:t>
            </a:r>
            <a:r>
              <a:rPr lang="nl-NL" dirty="0"/>
              <a:t> </a:t>
            </a:r>
            <a:r>
              <a:rPr lang="nl-NL" dirty="0" err="1"/>
              <a:t>repsonse</a:t>
            </a:r>
            <a:r>
              <a:rPr lang="nl-NL" dirty="0"/>
              <a:t> </a:t>
            </a:r>
            <a:r>
              <a:rPr lang="nl-NL" dirty="0" err="1"/>
              <a:t>to</a:t>
            </a:r>
            <a:r>
              <a:rPr lang="nl-NL" dirty="0"/>
              <a:t> </a:t>
            </a:r>
            <a:r>
              <a:rPr lang="nl-NL" dirty="0" err="1"/>
              <a:t>the</a:t>
            </a:r>
            <a:r>
              <a:rPr lang="nl-NL" dirty="0"/>
              <a:t> </a:t>
            </a:r>
            <a:r>
              <a:rPr lang="nl-NL" dirty="0" err="1"/>
              <a:t>challenge</a:t>
            </a:r>
            <a:r>
              <a:rPr lang="nl-NL" dirty="0"/>
              <a:t> question </a:t>
            </a:r>
            <a:r>
              <a:rPr lang="nl-NL" dirty="0" err="1"/>
              <a:t>individually</a:t>
            </a:r>
            <a:endParaRPr lang="nl-NL" dirty="0"/>
          </a:p>
          <a:p>
            <a:pPr marL="342900" lvl="1" indent="0">
              <a:buNone/>
            </a:pPr>
            <a:endParaRPr lang="nl-NL" dirty="0"/>
          </a:p>
          <a:p>
            <a:pPr marL="342900" lvl="1" indent="0">
              <a:buNone/>
            </a:pPr>
            <a:r>
              <a:rPr lang="nl-NL" dirty="0"/>
              <a:t>Share </a:t>
            </a:r>
            <a:r>
              <a:rPr lang="nl-NL" dirty="0" err="1"/>
              <a:t>the</a:t>
            </a:r>
            <a:r>
              <a:rPr lang="nl-NL" dirty="0"/>
              <a:t> </a:t>
            </a:r>
            <a:r>
              <a:rPr lang="nl-NL" dirty="0" err="1"/>
              <a:t>stories</a:t>
            </a:r>
            <a:r>
              <a:rPr lang="nl-NL" dirty="0"/>
              <a:t> </a:t>
            </a:r>
            <a:r>
              <a:rPr lang="nl-NL" dirty="0" err="1"/>
              <a:t>again</a:t>
            </a:r>
            <a:endParaRPr lang="nl-NL" dirty="0"/>
          </a:p>
          <a:p>
            <a:pPr marL="342900" lvl="1" indent="0">
              <a:buNone/>
            </a:pPr>
            <a:endParaRPr lang="nl-NL" dirty="0"/>
          </a:p>
          <a:p>
            <a:pPr lvl="1"/>
            <a:endParaRPr lang="nl-NL" dirty="0"/>
          </a:p>
        </p:txBody>
      </p:sp>
    </p:spTree>
    <p:extLst>
      <p:ext uri="{BB962C8B-B14F-4D97-AF65-F5344CB8AC3E}">
        <p14:creationId xmlns:p14="http://schemas.microsoft.com/office/powerpoint/2010/main" val="3510934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a:xfrm>
            <a:off x="2021032" y="827370"/>
            <a:ext cx="7886700" cy="1325563"/>
          </a:xfrm>
        </p:spPr>
        <p:txBody>
          <a:bodyPr>
            <a:noAutofit/>
          </a:bodyPr>
          <a:lstStyle/>
          <a:p>
            <a:r>
              <a:rPr lang="en-US" sz="2100" b="1" dirty="0">
                <a:solidFill>
                  <a:srgbClr val="16187C"/>
                </a:solidFill>
                <a:latin typeface="Century Gothic" pitchFamily="34" charset="0"/>
              </a:rPr>
              <a:t>Rules for these days:</a:t>
            </a:r>
            <a:endParaRPr lang="en-US" sz="1800" dirty="0"/>
          </a:p>
        </p:txBody>
      </p:sp>
      <p:graphicFrame>
        <p:nvGraphicFramePr>
          <p:cNvPr id="16" name="Tijdelijke aanduiding voor inhoud 9">
            <a:extLst>
              <a:ext uri="{FF2B5EF4-FFF2-40B4-BE49-F238E27FC236}">
                <a16:creationId xmlns:a16="http://schemas.microsoft.com/office/drawing/2014/main" id="{E0712271-DFAF-4DFE-A158-FC83CEAEEA02}"/>
              </a:ext>
            </a:extLst>
          </p:cNvPr>
          <p:cNvGraphicFramePr>
            <a:graphicFrameLocks noGrp="1"/>
          </p:cNvGraphicFramePr>
          <p:nvPr>
            <p:ph idx="1"/>
            <p:extLst>
              <p:ext uri="{D42A27DB-BD31-4B8C-83A1-F6EECF244321}">
                <p14:modId xmlns:p14="http://schemas.microsoft.com/office/powerpoint/2010/main" val="4243887756"/>
              </p:ext>
            </p:extLst>
          </p:nvPr>
        </p:nvGraphicFramePr>
        <p:xfrm>
          <a:off x="1023504" y="1880106"/>
          <a:ext cx="7096991" cy="3751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Afbeelding 13">
            <a:extLst>
              <a:ext uri="{FF2B5EF4-FFF2-40B4-BE49-F238E27FC236}">
                <a16:creationId xmlns:a16="http://schemas.microsoft.com/office/drawing/2014/main" id="{8390AA05-F0E1-7F41-BB38-5429DE8DF2F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56746" y="0"/>
            <a:ext cx="1487254" cy="1052736"/>
          </a:xfrm>
          <a:prstGeom prst="rect">
            <a:avLst/>
          </a:prstGeom>
        </p:spPr>
      </p:pic>
    </p:spTree>
    <p:extLst>
      <p:ext uri="{BB962C8B-B14F-4D97-AF65-F5344CB8AC3E}">
        <p14:creationId xmlns:p14="http://schemas.microsoft.com/office/powerpoint/2010/main" val="1292816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679D4-0763-5CC0-6E5D-5E574936DD77}"/>
              </a:ext>
            </a:extLst>
          </p:cNvPr>
          <p:cNvSpPr>
            <a:spLocks noGrp="1"/>
          </p:cNvSpPr>
          <p:nvPr>
            <p:ph type="title"/>
          </p:nvPr>
        </p:nvSpPr>
        <p:spPr/>
        <p:txBody>
          <a:bodyPr/>
          <a:lstStyle/>
          <a:p>
            <a:r>
              <a:rPr lang="nl-NL" dirty="0"/>
              <a:t>Stage 3: </a:t>
            </a:r>
            <a:r>
              <a:rPr lang="nl-NL" dirty="0" err="1"/>
              <a:t>Final</a:t>
            </a:r>
            <a:r>
              <a:rPr lang="nl-NL" dirty="0"/>
              <a:t> step - debrief</a:t>
            </a:r>
            <a:endParaRPr lang="en-GB" dirty="0"/>
          </a:p>
        </p:txBody>
      </p:sp>
      <p:pic>
        <p:nvPicPr>
          <p:cNvPr id="5" name="Tijdelijke aanduiding voor inhoud 4">
            <a:extLst>
              <a:ext uri="{FF2B5EF4-FFF2-40B4-BE49-F238E27FC236}">
                <a16:creationId xmlns:a16="http://schemas.microsoft.com/office/drawing/2014/main" id="{6EEDF392-7CB3-09A0-C72F-760D938DD77C}"/>
              </a:ext>
            </a:extLst>
          </p:cNvPr>
          <p:cNvPicPr>
            <a:picLocks noGrp="1" noChangeAspect="1"/>
          </p:cNvPicPr>
          <p:nvPr>
            <p:ph idx="1"/>
          </p:nvPr>
        </p:nvPicPr>
        <p:blipFill>
          <a:blip r:embed="rId2"/>
          <a:stretch>
            <a:fillRect/>
          </a:stretch>
        </p:blipFill>
        <p:spPr>
          <a:xfrm>
            <a:off x="628650" y="1906024"/>
            <a:ext cx="5098222" cy="2103302"/>
          </a:xfrm>
        </p:spPr>
      </p:pic>
      <p:pic>
        <p:nvPicPr>
          <p:cNvPr id="7" name="Afbeelding 6">
            <a:extLst>
              <a:ext uri="{FF2B5EF4-FFF2-40B4-BE49-F238E27FC236}">
                <a16:creationId xmlns:a16="http://schemas.microsoft.com/office/drawing/2014/main" id="{A3E8E539-98E5-F786-8ED6-A884B853597B}"/>
              </a:ext>
            </a:extLst>
          </p:cNvPr>
          <p:cNvPicPr>
            <a:picLocks noChangeAspect="1"/>
          </p:cNvPicPr>
          <p:nvPr/>
        </p:nvPicPr>
        <p:blipFill>
          <a:blip r:embed="rId3"/>
          <a:stretch>
            <a:fillRect/>
          </a:stretch>
        </p:blipFill>
        <p:spPr>
          <a:xfrm>
            <a:off x="960522" y="4186780"/>
            <a:ext cx="4715284" cy="800169"/>
          </a:xfrm>
          <a:prstGeom prst="rect">
            <a:avLst/>
          </a:prstGeom>
        </p:spPr>
      </p:pic>
      <p:pic>
        <p:nvPicPr>
          <p:cNvPr id="9" name="Afbeelding 8">
            <a:extLst>
              <a:ext uri="{FF2B5EF4-FFF2-40B4-BE49-F238E27FC236}">
                <a16:creationId xmlns:a16="http://schemas.microsoft.com/office/drawing/2014/main" id="{AFC41D83-9948-2FC9-6FB3-4EC0F724B6A3}"/>
              </a:ext>
            </a:extLst>
          </p:cNvPr>
          <p:cNvPicPr>
            <a:picLocks noChangeAspect="1"/>
          </p:cNvPicPr>
          <p:nvPr/>
        </p:nvPicPr>
        <p:blipFill>
          <a:blip r:embed="rId4"/>
          <a:stretch>
            <a:fillRect/>
          </a:stretch>
        </p:blipFill>
        <p:spPr>
          <a:xfrm>
            <a:off x="4630072" y="2083478"/>
            <a:ext cx="4486664" cy="840178"/>
          </a:xfrm>
          <a:prstGeom prst="rect">
            <a:avLst/>
          </a:prstGeom>
        </p:spPr>
      </p:pic>
      <p:pic>
        <p:nvPicPr>
          <p:cNvPr id="11" name="Afbeelding 10">
            <a:extLst>
              <a:ext uri="{FF2B5EF4-FFF2-40B4-BE49-F238E27FC236}">
                <a16:creationId xmlns:a16="http://schemas.microsoft.com/office/drawing/2014/main" id="{675136C4-48C8-373E-3CFF-8B51CE2604F4}"/>
              </a:ext>
            </a:extLst>
          </p:cNvPr>
          <p:cNvPicPr>
            <a:picLocks noChangeAspect="1"/>
          </p:cNvPicPr>
          <p:nvPr/>
        </p:nvPicPr>
        <p:blipFill>
          <a:blip r:embed="rId5"/>
          <a:stretch>
            <a:fillRect/>
          </a:stretch>
        </p:blipFill>
        <p:spPr>
          <a:xfrm>
            <a:off x="4752109" y="4264146"/>
            <a:ext cx="4138669" cy="1040220"/>
          </a:xfrm>
          <a:prstGeom prst="rect">
            <a:avLst/>
          </a:prstGeom>
        </p:spPr>
      </p:pic>
    </p:spTree>
    <p:extLst>
      <p:ext uri="{BB962C8B-B14F-4D97-AF65-F5344CB8AC3E}">
        <p14:creationId xmlns:p14="http://schemas.microsoft.com/office/powerpoint/2010/main" val="763782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612952-1F5A-673A-474F-567EDECF8FB9}"/>
              </a:ext>
            </a:extLst>
          </p:cNvPr>
          <p:cNvSpPr>
            <a:spLocks noGrp="1"/>
          </p:cNvSpPr>
          <p:nvPr>
            <p:ph type="title"/>
          </p:nvPr>
        </p:nvSpPr>
        <p:spPr/>
        <p:txBody>
          <a:bodyPr/>
          <a:lstStyle/>
          <a:p>
            <a:r>
              <a:rPr lang="nl-NL" dirty="0" err="1"/>
              <a:t>Another</a:t>
            </a:r>
            <a:r>
              <a:rPr lang="nl-NL" dirty="0"/>
              <a:t> </a:t>
            </a:r>
            <a:r>
              <a:rPr lang="nl-NL" dirty="0" err="1"/>
              <a:t>challenge</a:t>
            </a:r>
            <a:r>
              <a:rPr lang="nl-NL" dirty="0"/>
              <a:t> question</a:t>
            </a:r>
            <a:endParaRPr lang="en-GB" dirty="0"/>
          </a:p>
        </p:txBody>
      </p:sp>
      <p:sp>
        <p:nvSpPr>
          <p:cNvPr id="3" name="Tijdelijke aanduiding voor inhoud 2">
            <a:extLst>
              <a:ext uri="{FF2B5EF4-FFF2-40B4-BE49-F238E27FC236}">
                <a16:creationId xmlns:a16="http://schemas.microsoft.com/office/drawing/2014/main" id="{EE3557DC-0FFE-8FD4-BBE3-D899FC2DA26B}"/>
              </a:ext>
            </a:extLst>
          </p:cNvPr>
          <p:cNvSpPr>
            <a:spLocks noGrp="1"/>
          </p:cNvSpPr>
          <p:nvPr>
            <p:ph idx="1"/>
          </p:nvPr>
        </p:nvSpPr>
        <p:spPr>
          <a:xfrm>
            <a:off x="628650" y="2226469"/>
            <a:ext cx="4095750" cy="3263504"/>
          </a:xfrm>
        </p:spPr>
        <p:txBody>
          <a:bodyPr>
            <a:normAutofit lnSpcReduction="10000"/>
          </a:bodyPr>
          <a:lstStyle/>
          <a:p>
            <a:r>
              <a:rPr lang="nl-NL" dirty="0"/>
              <a:t>Ask </a:t>
            </a:r>
            <a:r>
              <a:rPr lang="nl-NL" dirty="0" err="1"/>
              <a:t>group</a:t>
            </a:r>
            <a:r>
              <a:rPr lang="nl-NL" dirty="0"/>
              <a:t> </a:t>
            </a:r>
            <a:r>
              <a:rPr lang="nl-NL" dirty="0" err="1"/>
              <a:t>to</a:t>
            </a:r>
            <a:r>
              <a:rPr lang="nl-NL" dirty="0"/>
              <a:t> take down </a:t>
            </a:r>
            <a:r>
              <a:rPr lang="nl-NL" dirty="0" err="1"/>
              <a:t>their</a:t>
            </a:r>
            <a:r>
              <a:rPr lang="nl-NL" dirty="0"/>
              <a:t> </a:t>
            </a:r>
            <a:r>
              <a:rPr lang="nl-NL" dirty="0" err="1"/>
              <a:t>models</a:t>
            </a:r>
            <a:r>
              <a:rPr lang="nl-NL" dirty="0"/>
              <a:t> in </a:t>
            </a:r>
            <a:r>
              <a:rPr lang="nl-NL" dirty="0" err="1"/>
              <a:t>preparation</a:t>
            </a:r>
            <a:r>
              <a:rPr lang="nl-NL" dirty="0"/>
              <a:t> for building a new model. </a:t>
            </a:r>
            <a:r>
              <a:rPr lang="nl-NL" dirty="0" err="1"/>
              <a:t>They</a:t>
            </a:r>
            <a:r>
              <a:rPr lang="nl-NL" dirty="0"/>
              <a:t> </a:t>
            </a:r>
            <a:r>
              <a:rPr lang="nl-NL" dirty="0" err="1"/>
              <a:t>might</a:t>
            </a:r>
            <a:r>
              <a:rPr lang="nl-NL" dirty="0"/>
              <a:t> want </a:t>
            </a:r>
            <a:r>
              <a:rPr lang="nl-NL" dirty="0" err="1"/>
              <a:t>to</a:t>
            </a:r>
            <a:r>
              <a:rPr lang="nl-NL" dirty="0"/>
              <a:t> take a </a:t>
            </a:r>
            <a:r>
              <a:rPr lang="nl-NL" dirty="0" err="1"/>
              <a:t>photo</a:t>
            </a:r>
            <a:r>
              <a:rPr lang="nl-NL" dirty="0"/>
              <a:t> </a:t>
            </a:r>
            <a:r>
              <a:rPr lang="nl-NL" dirty="0" err="1"/>
              <a:t>to</a:t>
            </a:r>
            <a:r>
              <a:rPr lang="nl-NL" dirty="0"/>
              <a:t> </a:t>
            </a:r>
            <a:r>
              <a:rPr lang="nl-NL" dirty="0" err="1"/>
              <a:t>remember</a:t>
            </a:r>
            <a:endParaRPr lang="nl-NL" dirty="0"/>
          </a:p>
          <a:p>
            <a:r>
              <a:rPr lang="nl-NL" dirty="0"/>
              <a:t>Write down/ have slide </a:t>
            </a:r>
            <a:r>
              <a:rPr lang="nl-NL" dirty="0" err="1"/>
              <a:t>with</a:t>
            </a:r>
            <a:r>
              <a:rPr lang="nl-NL" dirty="0"/>
              <a:t> </a:t>
            </a:r>
            <a:r>
              <a:rPr lang="nl-NL" dirty="0" err="1"/>
              <a:t>organizations</a:t>
            </a:r>
            <a:r>
              <a:rPr lang="nl-NL" dirty="0"/>
              <a:t> </a:t>
            </a:r>
            <a:r>
              <a:rPr lang="nl-NL" dirty="0" err="1"/>
              <a:t>values</a:t>
            </a:r>
            <a:r>
              <a:rPr lang="nl-NL" dirty="0"/>
              <a:t> on </a:t>
            </a:r>
            <a:r>
              <a:rPr lang="nl-NL" dirty="0" err="1"/>
              <a:t>it</a:t>
            </a:r>
            <a:endParaRPr lang="nl-NL" dirty="0"/>
          </a:p>
          <a:p>
            <a:r>
              <a:rPr lang="nl-NL" dirty="0"/>
              <a:t>Select next </a:t>
            </a:r>
            <a:r>
              <a:rPr lang="nl-NL" dirty="0" err="1"/>
              <a:t>challenge</a:t>
            </a:r>
            <a:r>
              <a:rPr lang="nl-NL" dirty="0"/>
              <a:t> question</a:t>
            </a:r>
          </a:p>
          <a:p>
            <a:r>
              <a:rPr lang="nl-NL" dirty="0" err="1"/>
              <a:t>Work</a:t>
            </a:r>
            <a:r>
              <a:rPr lang="nl-NL" dirty="0"/>
              <a:t> on </a:t>
            </a:r>
            <a:r>
              <a:rPr lang="nl-NL" dirty="0" err="1"/>
              <a:t>it</a:t>
            </a:r>
            <a:r>
              <a:rPr lang="nl-NL" dirty="0"/>
              <a:t> 5-6 minutes </a:t>
            </a:r>
            <a:r>
              <a:rPr lang="nl-NL" dirty="0" err="1"/>
              <a:t>to</a:t>
            </a:r>
            <a:r>
              <a:rPr lang="nl-NL" dirty="0"/>
              <a:t> </a:t>
            </a:r>
            <a:r>
              <a:rPr lang="nl-NL" dirty="0" err="1"/>
              <a:t>build</a:t>
            </a:r>
            <a:r>
              <a:rPr lang="nl-NL" dirty="0"/>
              <a:t> </a:t>
            </a:r>
            <a:r>
              <a:rPr lang="nl-NL" dirty="0" err="1"/>
              <a:t>models</a:t>
            </a:r>
            <a:endParaRPr lang="nl-NL" dirty="0"/>
          </a:p>
          <a:p>
            <a:r>
              <a:rPr lang="nl-NL" dirty="0"/>
              <a:t>Share/ exchange</a:t>
            </a:r>
          </a:p>
          <a:p>
            <a:endParaRPr lang="nl-NL" dirty="0"/>
          </a:p>
          <a:p>
            <a:endParaRPr lang="en-GB" dirty="0"/>
          </a:p>
        </p:txBody>
      </p:sp>
      <p:pic>
        <p:nvPicPr>
          <p:cNvPr id="5" name="Afbeelding 4">
            <a:extLst>
              <a:ext uri="{FF2B5EF4-FFF2-40B4-BE49-F238E27FC236}">
                <a16:creationId xmlns:a16="http://schemas.microsoft.com/office/drawing/2014/main" id="{5C64AF22-C74C-2170-2A8C-7EE168CDA6B7}"/>
              </a:ext>
            </a:extLst>
          </p:cNvPr>
          <p:cNvPicPr>
            <a:picLocks noChangeAspect="1"/>
          </p:cNvPicPr>
          <p:nvPr/>
        </p:nvPicPr>
        <p:blipFill>
          <a:blip r:embed="rId2"/>
          <a:stretch>
            <a:fillRect/>
          </a:stretch>
        </p:blipFill>
        <p:spPr>
          <a:xfrm>
            <a:off x="4800600" y="2226469"/>
            <a:ext cx="3981035" cy="1828958"/>
          </a:xfrm>
          <a:prstGeom prst="rect">
            <a:avLst/>
          </a:prstGeom>
        </p:spPr>
      </p:pic>
      <p:pic>
        <p:nvPicPr>
          <p:cNvPr id="7" name="Afbeelding 6">
            <a:extLst>
              <a:ext uri="{FF2B5EF4-FFF2-40B4-BE49-F238E27FC236}">
                <a16:creationId xmlns:a16="http://schemas.microsoft.com/office/drawing/2014/main" id="{1F1F6A57-DD8A-B874-1899-2812A7ECA817}"/>
              </a:ext>
            </a:extLst>
          </p:cNvPr>
          <p:cNvPicPr>
            <a:picLocks noChangeAspect="1"/>
          </p:cNvPicPr>
          <p:nvPr/>
        </p:nvPicPr>
        <p:blipFill>
          <a:blip r:embed="rId3"/>
          <a:stretch>
            <a:fillRect/>
          </a:stretch>
        </p:blipFill>
        <p:spPr>
          <a:xfrm>
            <a:off x="3584110" y="4707033"/>
            <a:ext cx="5383997" cy="1143099"/>
          </a:xfrm>
          <a:prstGeom prst="rect">
            <a:avLst/>
          </a:prstGeom>
        </p:spPr>
      </p:pic>
    </p:spTree>
    <p:extLst>
      <p:ext uri="{BB962C8B-B14F-4D97-AF65-F5344CB8AC3E}">
        <p14:creationId xmlns:p14="http://schemas.microsoft.com/office/powerpoint/2010/main" val="1894727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85B84-50C6-EE55-FC99-DE02A58B153B}"/>
              </a:ext>
            </a:extLst>
          </p:cNvPr>
          <p:cNvSpPr>
            <a:spLocks noGrp="1"/>
          </p:cNvSpPr>
          <p:nvPr>
            <p:ph type="title"/>
          </p:nvPr>
        </p:nvSpPr>
        <p:spPr/>
        <p:txBody>
          <a:bodyPr/>
          <a:lstStyle/>
          <a:p>
            <a:r>
              <a:rPr lang="nl-NL" dirty="0" err="1"/>
              <a:t>Optional</a:t>
            </a:r>
            <a:r>
              <a:rPr lang="nl-NL" dirty="0"/>
              <a:t>: Take </a:t>
            </a:r>
            <a:r>
              <a:rPr lang="nl-NL" dirty="0" err="1"/>
              <a:t>one</a:t>
            </a:r>
            <a:r>
              <a:rPr lang="nl-NL" dirty="0"/>
              <a:t> step </a:t>
            </a:r>
            <a:r>
              <a:rPr lang="nl-NL" dirty="0" err="1"/>
              <a:t>further</a:t>
            </a:r>
            <a:endParaRPr lang="en-GB" dirty="0"/>
          </a:p>
        </p:txBody>
      </p:sp>
      <p:sp>
        <p:nvSpPr>
          <p:cNvPr id="3" name="Tijdelijke aanduiding voor inhoud 2">
            <a:extLst>
              <a:ext uri="{FF2B5EF4-FFF2-40B4-BE49-F238E27FC236}">
                <a16:creationId xmlns:a16="http://schemas.microsoft.com/office/drawing/2014/main" id="{04FCD164-08E0-D25F-0349-521414130D82}"/>
              </a:ext>
            </a:extLst>
          </p:cNvPr>
          <p:cNvSpPr>
            <a:spLocks noGrp="1"/>
          </p:cNvSpPr>
          <p:nvPr>
            <p:ph idx="1"/>
          </p:nvPr>
        </p:nvSpPr>
        <p:spPr/>
        <p:txBody>
          <a:bodyPr>
            <a:normAutofit/>
          </a:bodyPr>
          <a:lstStyle/>
          <a:p>
            <a:r>
              <a:rPr lang="nl-NL" dirty="0"/>
              <a:t>Invite </a:t>
            </a:r>
            <a:r>
              <a:rPr lang="nl-NL" dirty="0" err="1"/>
              <a:t>all</a:t>
            </a:r>
            <a:r>
              <a:rPr lang="nl-NL" dirty="0"/>
              <a:t> </a:t>
            </a:r>
            <a:r>
              <a:rPr lang="nl-NL" dirty="0" err="1"/>
              <a:t>models</a:t>
            </a:r>
            <a:r>
              <a:rPr lang="nl-NL" dirty="0"/>
              <a:t> at </a:t>
            </a:r>
            <a:r>
              <a:rPr lang="nl-NL" dirty="0" err="1"/>
              <a:t>the</a:t>
            </a:r>
            <a:r>
              <a:rPr lang="nl-NL" dirty="0"/>
              <a:t> </a:t>
            </a:r>
            <a:r>
              <a:rPr lang="nl-NL" dirty="0" err="1"/>
              <a:t>centre</a:t>
            </a:r>
            <a:r>
              <a:rPr lang="nl-NL" dirty="0"/>
              <a:t> of </a:t>
            </a:r>
            <a:r>
              <a:rPr lang="nl-NL" dirty="0" err="1"/>
              <a:t>the</a:t>
            </a:r>
            <a:r>
              <a:rPr lang="nl-NL" dirty="0"/>
              <a:t> </a:t>
            </a:r>
            <a:r>
              <a:rPr lang="nl-NL" dirty="0" err="1"/>
              <a:t>table</a:t>
            </a:r>
            <a:endParaRPr lang="nl-NL" dirty="0"/>
          </a:p>
          <a:p>
            <a:r>
              <a:rPr lang="nl-NL" dirty="0"/>
              <a:t>Ask </a:t>
            </a:r>
            <a:r>
              <a:rPr lang="nl-NL" dirty="0" err="1"/>
              <a:t>to</a:t>
            </a:r>
            <a:r>
              <a:rPr lang="nl-NL" dirty="0"/>
              <a:t> form </a:t>
            </a:r>
            <a:r>
              <a:rPr lang="nl-NL" dirty="0" err="1"/>
              <a:t>the</a:t>
            </a:r>
            <a:r>
              <a:rPr lang="nl-NL" dirty="0"/>
              <a:t> </a:t>
            </a:r>
            <a:r>
              <a:rPr lang="nl-NL" dirty="0" err="1"/>
              <a:t>models</a:t>
            </a:r>
            <a:r>
              <a:rPr lang="nl-NL" dirty="0"/>
              <a:t> </a:t>
            </a:r>
            <a:r>
              <a:rPr lang="nl-NL" dirty="0" err="1"/>
              <a:t>into</a:t>
            </a:r>
            <a:r>
              <a:rPr lang="nl-NL" dirty="0"/>
              <a:t> a ‘super-</a:t>
            </a:r>
            <a:r>
              <a:rPr lang="nl-NL" dirty="0" err="1"/>
              <a:t>story’that</a:t>
            </a:r>
            <a:r>
              <a:rPr lang="nl-NL" dirty="0"/>
              <a:t> </a:t>
            </a:r>
            <a:r>
              <a:rPr lang="nl-NL" dirty="0" err="1"/>
              <a:t>includes</a:t>
            </a:r>
            <a:r>
              <a:rPr lang="nl-NL" dirty="0"/>
              <a:t> </a:t>
            </a:r>
            <a:r>
              <a:rPr lang="nl-NL" dirty="0" err="1"/>
              <a:t>all</a:t>
            </a:r>
            <a:r>
              <a:rPr lang="nl-NL" dirty="0"/>
              <a:t> </a:t>
            </a:r>
            <a:r>
              <a:rPr lang="nl-NL" dirty="0" err="1"/>
              <a:t>individual</a:t>
            </a:r>
            <a:r>
              <a:rPr lang="nl-NL" dirty="0"/>
              <a:t> </a:t>
            </a:r>
            <a:r>
              <a:rPr lang="nl-NL" dirty="0" err="1"/>
              <a:t>models</a:t>
            </a:r>
            <a:r>
              <a:rPr lang="nl-NL" dirty="0"/>
              <a:t>. </a:t>
            </a:r>
            <a:r>
              <a:rPr lang="nl-NL" dirty="0" err="1"/>
              <a:t>Can</a:t>
            </a:r>
            <a:r>
              <a:rPr lang="nl-NL" dirty="0"/>
              <a:t> </a:t>
            </a:r>
            <a:r>
              <a:rPr lang="nl-NL" dirty="0" err="1"/>
              <a:t>be</a:t>
            </a:r>
            <a:r>
              <a:rPr lang="nl-NL" dirty="0"/>
              <a:t> in </a:t>
            </a:r>
            <a:r>
              <a:rPr lang="nl-NL" dirty="0" err="1"/>
              <a:t>circle</a:t>
            </a:r>
            <a:r>
              <a:rPr lang="nl-NL" dirty="0"/>
              <a:t> or straight line for </a:t>
            </a:r>
            <a:r>
              <a:rPr lang="nl-NL" dirty="0" err="1"/>
              <a:t>example</a:t>
            </a:r>
            <a:r>
              <a:rPr lang="nl-NL" dirty="0"/>
              <a:t>. </a:t>
            </a:r>
          </a:p>
          <a:p>
            <a:r>
              <a:rPr lang="nl-NL" i="1" dirty="0"/>
              <a:t>No model </a:t>
            </a:r>
            <a:r>
              <a:rPr lang="nl-NL" i="1" dirty="0" err="1"/>
              <a:t>can</a:t>
            </a:r>
            <a:r>
              <a:rPr lang="nl-NL" i="1" dirty="0"/>
              <a:t> </a:t>
            </a:r>
            <a:r>
              <a:rPr lang="nl-NL" i="1" dirty="0" err="1"/>
              <a:t>be</a:t>
            </a:r>
            <a:r>
              <a:rPr lang="nl-NL" i="1" dirty="0"/>
              <a:t> </a:t>
            </a:r>
            <a:r>
              <a:rPr lang="nl-NL" i="1" dirty="0" err="1"/>
              <a:t>left</a:t>
            </a:r>
            <a:r>
              <a:rPr lang="nl-NL" i="1" dirty="0"/>
              <a:t> </a:t>
            </a:r>
            <a:r>
              <a:rPr lang="nl-NL" i="1" dirty="0" err="1"/>
              <a:t>aside</a:t>
            </a:r>
            <a:r>
              <a:rPr lang="nl-NL" i="1" dirty="0"/>
              <a:t>.</a:t>
            </a:r>
          </a:p>
          <a:p>
            <a:r>
              <a:rPr lang="nl-NL" dirty="0"/>
              <a:t>Agreement – invite </a:t>
            </a:r>
            <a:r>
              <a:rPr lang="nl-NL" dirty="0" err="1"/>
              <a:t>one</a:t>
            </a:r>
            <a:r>
              <a:rPr lang="nl-NL" dirty="0"/>
              <a:t> person </a:t>
            </a:r>
            <a:r>
              <a:rPr lang="nl-NL" dirty="0" err="1"/>
              <a:t>to</a:t>
            </a:r>
            <a:r>
              <a:rPr lang="nl-NL" dirty="0"/>
              <a:t> share </a:t>
            </a:r>
            <a:r>
              <a:rPr lang="nl-NL" dirty="0" err="1"/>
              <a:t>collective</a:t>
            </a:r>
            <a:r>
              <a:rPr lang="nl-NL" dirty="0"/>
              <a:t> story</a:t>
            </a:r>
          </a:p>
          <a:p>
            <a:r>
              <a:rPr lang="nl-NL" dirty="0" err="1"/>
              <a:t>P</a:t>
            </a:r>
            <a:r>
              <a:rPr lang="nl-NL" i="1" dirty="0" err="1"/>
              <a:t>owerful</a:t>
            </a:r>
            <a:r>
              <a:rPr lang="nl-NL" i="1" dirty="0"/>
              <a:t> way </a:t>
            </a:r>
            <a:r>
              <a:rPr lang="nl-NL" i="1" dirty="0" err="1"/>
              <a:t>to</a:t>
            </a:r>
            <a:r>
              <a:rPr lang="nl-NL" i="1" dirty="0"/>
              <a:t> </a:t>
            </a:r>
            <a:r>
              <a:rPr lang="nl-NL" i="1" dirty="0" err="1"/>
              <a:t>bringing</a:t>
            </a:r>
            <a:r>
              <a:rPr lang="nl-NL" i="1" dirty="0"/>
              <a:t> </a:t>
            </a:r>
            <a:r>
              <a:rPr lang="nl-NL" i="1" dirty="0" err="1"/>
              <a:t>sessions</a:t>
            </a:r>
            <a:r>
              <a:rPr lang="nl-NL" i="1" dirty="0"/>
              <a:t> </a:t>
            </a:r>
            <a:r>
              <a:rPr lang="nl-NL" i="1" dirty="0" err="1"/>
              <a:t>together</a:t>
            </a:r>
            <a:r>
              <a:rPr lang="nl-NL" i="1" dirty="0"/>
              <a:t>: </a:t>
            </a:r>
            <a:r>
              <a:rPr lang="nl-NL" i="1" dirty="0" err="1"/>
              <a:t>it</a:t>
            </a:r>
            <a:r>
              <a:rPr lang="nl-NL" i="1" dirty="0"/>
              <a:t> </a:t>
            </a:r>
            <a:r>
              <a:rPr lang="nl-NL" i="1" dirty="0" err="1"/>
              <a:t>requires</a:t>
            </a:r>
            <a:r>
              <a:rPr lang="nl-NL" i="1" dirty="0"/>
              <a:t> </a:t>
            </a:r>
            <a:r>
              <a:rPr lang="nl-NL" i="1" dirty="0" err="1"/>
              <a:t>people</a:t>
            </a:r>
            <a:r>
              <a:rPr lang="nl-NL" i="1" dirty="0"/>
              <a:t> </a:t>
            </a:r>
            <a:r>
              <a:rPr lang="nl-NL" i="1" dirty="0" err="1"/>
              <a:t>to</a:t>
            </a:r>
            <a:r>
              <a:rPr lang="nl-NL" i="1" dirty="0"/>
              <a:t> </a:t>
            </a:r>
            <a:r>
              <a:rPr lang="nl-NL" i="1" dirty="0" err="1"/>
              <a:t>work</a:t>
            </a:r>
            <a:r>
              <a:rPr lang="nl-NL" i="1" dirty="0"/>
              <a:t> </a:t>
            </a:r>
            <a:r>
              <a:rPr lang="nl-NL" i="1" dirty="0" err="1"/>
              <a:t>together</a:t>
            </a:r>
            <a:r>
              <a:rPr lang="nl-NL" i="1" dirty="0"/>
              <a:t>, </a:t>
            </a:r>
            <a:r>
              <a:rPr lang="nl-NL" i="1" dirty="0" err="1"/>
              <a:t>reach</a:t>
            </a:r>
            <a:r>
              <a:rPr lang="nl-NL" i="1" dirty="0"/>
              <a:t> consensus </a:t>
            </a:r>
            <a:r>
              <a:rPr lang="nl-NL" i="1" dirty="0" err="1"/>
              <a:t>and</a:t>
            </a:r>
            <a:r>
              <a:rPr lang="nl-NL" i="1" dirty="0"/>
              <a:t> </a:t>
            </a:r>
            <a:r>
              <a:rPr lang="nl-NL" i="1" dirty="0" err="1"/>
              <a:t>themn</a:t>
            </a:r>
            <a:r>
              <a:rPr lang="nl-NL" i="1" dirty="0"/>
              <a:t> </a:t>
            </a:r>
            <a:r>
              <a:rPr lang="nl-NL" i="1" dirty="0" err="1"/>
              <a:t>rely</a:t>
            </a:r>
            <a:r>
              <a:rPr lang="nl-NL" i="1" dirty="0"/>
              <a:t> on </a:t>
            </a:r>
            <a:r>
              <a:rPr lang="nl-NL" i="1" dirty="0" err="1"/>
              <a:t>the</a:t>
            </a:r>
            <a:r>
              <a:rPr lang="nl-NL" i="1" dirty="0"/>
              <a:t> power of story-telling + </a:t>
            </a:r>
            <a:r>
              <a:rPr lang="nl-NL" i="1" dirty="0" err="1"/>
              <a:t>embeds</a:t>
            </a:r>
            <a:r>
              <a:rPr lang="nl-NL" i="1" dirty="0"/>
              <a:t> story in long term memory. People wo have </a:t>
            </a:r>
            <a:r>
              <a:rPr lang="nl-NL" i="1" dirty="0" err="1"/>
              <a:t>participated</a:t>
            </a:r>
            <a:r>
              <a:rPr lang="nl-NL" i="1" dirty="0"/>
              <a:t> in </a:t>
            </a:r>
            <a:r>
              <a:rPr lang="nl-NL" i="1" dirty="0" err="1"/>
              <a:t>the</a:t>
            </a:r>
            <a:r>
              <a:rPr lang="nl-NL" i="1" dirty="0"/>
              <a:t> </a:t>
            </a:r>
            <a:r>
              <a:rPr lang="nl-NL" i="1" dirty="0" err="1"/>
              <a:t>activity</a:t>
            </a:r>
            <a:r>
              <a:rPr lang="nl-NL" i="1" dirty="0"/>
              <a:t> </a:t>
            </a:r>
            <a:r>
              <a:rPr lang="nl-NL" i="1" dirty="0" err="1"/>
              <a:t>will</a:t>
            </a:r>
            <a:r>
              <a:rPr lang="nl-NL" i="1" dirty="0"/>
              <a:t> never </a:t>
            </a:r>
            <a:r>
              <a:rPr lang="nl-NL" i="1" dirty="0" err="1"/>
              <a:t>forget</a:t>
            </a:r>
            <a:r>
              <a:rPr lang="nl-NL" i="1" dirty="0"/>
              <a:t> </a:t>
            </a:r>
            <a:r>
              <a:rPr lang="nl-NL" i="1" dirty="0" err="1"/>
              <a:t>their</a:t>
            </a:r>
            <a:r>
              <a:rPr lang="nl-NL" i="1" dirty="0"/>
              <a:t> </a:t>
            </a:r>
            <a:r>
              <a:rPr lang="nl-NL" i="1" dirty="0" err="1"/>
              <a:t>stories</a:t>
            </a:r>
            <a:r>
              <a:rPr lang="nl-NL" i="1" dirty="0"/>
              <a:t> </a:t>
            </a:r>
            <a:r>
              <a:rPr lang="nl-NL" i="1" dirty="0" err="1"/>
              <a:t>and</a:t>
            </a:r>
            <a:r>
              <a:rPr lang="nl-NL" i="1" dirty="0"/>
              <a:t> </a:t>
            </a:r>
            <a:r>
              <a:rPr lang="nl-NL" i="1" dirty="0" err="1"/>
              <a:t>how</a:t>
            </a:r>
            <a:r>
              <a:rPr lang="nl-NL" i="1" dirty="0"/>
              <a:t> </a:t>
            </a:r>
            <a:r>
              <a:rPr lang="nl-NL" i="1" dirty="0" err="1"/>
              <a:t>they</a:t>
            </a:r>
            <a:r>
              <a:rPr lang="nl-NL" i="1" dirty="0"/>
              <a:t> are </a:t>
            </a:r>
            <a:r>
              <a:rPr lang="nl-NL" i="1" dirty="0" err="1"/>
              <a:t>alligned</a:t>
            </a:r>
            <a:r>
              <a:rPr lang="nl-NL" i="1" dirty="0"/>
              <a:t> </a:t>
            </a:r>
            <a:r>
              <a:rPr lang="nl-NL" i="1" dirty="0" err="1"/>
              <a:t>with</a:t>
            </a:r>
            <a:r>
              <a:rPr lang="nl-NL" i="1" dirty="0"/>
              <a:t> </a:t>
            </a:r>
            <a:r>
              <a:rPr lang="nl-NL" i="1" dirty="0" err="1"/>
              <a:t>your</a:t>
            </a:r>
            <a:r>
              <a:rPr lang="nl-NL" i="1" dirty="0"/>
              <a:t> </a:t>
            </a:r>
            <a:r>
              <a:rPr lang="nl-NL" i="1" dirty="0" err="1"/>
              <a:t>values</a:t>
            </a:r>
            <a:r>
              <a:rPr lang="nl-NL" i="1" dirty="0"/>
              <a:t>. </a:t>
            </a:r>
            <a:endParaRPr lang="en-GB" i="1" dirty="0"/>
          </a:p>
        </p:txBody>
      </p:sp>
    </p:spTree>
    <p:extLst>
      <p:ext uri="{BB962C8B-B14F-4D97-AF65-F5344CB8AC3E}">
        <p14:creationId xmlns:p14="http://schemas.microsoft.com/office/powerpoint/2010/main" val="481556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a:xfrm>
            <a:off x="2161130" y="480218"/>
            <a:ext cx="7886700" cy="1325563"/>
          </a:xfrm>
        </p:spPr>
        <p:txBody>
          <a:bodyPr>
            <a:noAutofit/>
          </a:bodyPr>
          <a:lstStyle/>
          <a:p>
            <a:r>
              <a:rPr lang="en-US" sz="2100" b="1" dirty="0">
                <a:solidFill>
                  <a:srgbClr val="16187C"/>
                </a:solidFill>
                <a:latin typeface="Century Gothic" pitchFamily="34" charset="0"/>
              </a:rPr>
              <a:t>Wrap up</a:t>
            </a:r>
            <a:endParaRPr lang="en-US" sz="1800" dirty="0"/>
          </a:p>
        </p:txBody>
      </p:sp>
      <p:pic>
        <p:nvPicPr>
          <p:cNvPr id="11" name="Afbeelding 10" descr="Don't forget finger bow.jpg"/>
          <p:cNvPicPr>
            <a:picLocks noChangeAspect="1"/>
          </p:cNvPicPr>
          <p:nvPr/>
        </p:nvPicPr>
        <p:blipFill>
          <a:blip r:embed="rId2"/>
          <a:stretch>
            <a:fillRect/>
          </a:stretch>
        </p:blipFill>
        <p:spPr>
          <a:xfrm>
            <a:off x="2161130" y="1821752"/>
            <a:ext cx="5839871" cy="3893248"/>
          </a:xfrm>
          <a:prstGeom prst="rect">
            <a:avLst/>
          </a:prstGeom>
        </p:spPr>
      </p:pic>
    </p:spTree>
    <p:extLst>
      <p:ext uri="{BB962C8B-B14F-4D97-AF65-F5344CB8AC3E}">
        <p14:creationId xmlns:p14="http://schemas.microsoft.com/office/powerpoint/2010/main" val="2645214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solidFill>
                  <a:srgbClr val="000090"/>
                </a:solidFill>
                <a:latin typeface="Century Gothic"/>
                <a:cs typeface="Century Gothic"/>
              </a:rPr>
              <a:t>Social</a:t>
            </a:r>
            <a:r>
              <a:rPr lang="nl-NL" sz="3200" b="1" dirty="0">
                <a:solidFill>
                  <a:srgbClr val="000090"/>
                </a:solidFill>
                <a:latin typeface="Century Gothic"/>
                <a:cs typeface="Century Gothic"/>
              </a:rPr>
              <a:t> </a:t>
            </a:r>
            <a:r>
              <a:rPr lang="nl-NL" sz="3200" b="1" dirty="0" err="1">
                <a:solidFill>
                  <a:srgbClr val="000090"/>
                </a:solidFill>
                <a:latin typeface="Century Gothic"/>
                <a:cs typeface="Century Gothic"/>
              </a:rPr>
              <a:t>Styles</a:t>
            </a:r>
            <a:endParaRPr lang="nl-NL" sz="3200" b="1" dirty="0">
              <a:solidFill>
                <a:srgbClr val="000090"/>
              </a:solidFill>
              <a:latin typeface="Century Gothic"/>
              <a:cs typeface="Century Gothic"/>
            </a:endParaRPr>
          </a:p>
        </p:txBody>
      </p:sp>
      <p:grpSp>
        <p:nvGrpSpPr>
          <p:cNvPr id="3"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5"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Afbeelding 6">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pic>
        <p:nvPicPr>
          <p:cNvPr id="4" name="Image 3">
            <a:extLst>
              <a:ext uri="{FF2B5EF4-FFF2-40B4-BE49-F238E27FC236}">
                <a16:creationId xmlns:a16="http://schemas.microsoft.com/office/drawing/2014/main" id="{DDF6BA47-5476-FB47-D420-D73A4708339B}"/>
              </a:ext>
            </a:extLst>
          </p:cNvPr>
          <p:cNvPicPr>
            <a:picLocks noChangeAspect="1"/>
          </p:cNvPicPr>
          <p:nvPr/>
        </p:nvPicPr>
        <p:blipFill>
          <a:blip r:embed="rId3"/>
          <a:stretch>
            <a:fillRect/>
          </a:stretch>
        </p:blipFill>
        <p:spPr>
          <a:xfrm>
            <a:off x="2269872" y="2006102"/>
            <a:ext cx="4439468" cy="3778480"/>
          </a:xfrm>
          <a:prstGeom prst="rect">
            <a:avLst/>
          </a:prstGeom>
        </p:spPr>
      </p:pic>
    </p:spTree>
    <p:extLst>
      <p:ext uri="{BB962C8B-B14F-4D97-AF65-F5344CB8AC3E}">
        <p14:creationId xmlns:p14="http://schemas.microsoft.com/office/powerpoint/2010/main" val="115133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0096" y="1718639"/>
            <a:ext cx="7886700" cy="994172"/>
          </a:xfrm>
        </p:spPr>
        <p:txBody>
          <a:bodyPr>
            <a:normAutofit/>
          </a:bodyPr>
          <a:lstStyle/>
          <a:p>
            <a:r>
              <a:rPr lang="nl-NL" sz="3200" b="1" dirty="0" err="1">
                <a:solidFill>
                  <a:srgbClr val="000090"/>
                </a:solidFill>
                <a:latin typeface="Century Gothic"/>
                <a:cs typeface="Century Gothic"/>
              </a:rPr>
              <a:t>Communicative</a:t>
            </a:r>
            <a:r>
              <a:rPr lang="nl-NL" sz="3200" b="1" dirty="0">
                <a:solidFill>
                  <a:srgbClr val="000090"/>
                </a:solidFill>
                <a:latin typeface="Century Gothic"/>
                <a:cs typeface="Century Gothic"/>
              </a:rPr>
              <a:t> </a:t>
            </a:r>
            <a:r>
              <a:rPr lang="nl-NL" sz="3200" b="1" dirty="0" err="1">
                <a:solidFill>
                  <a:srgbClr val="000090"/>
                </a:solidFill>
                <a:latin typeface="Century Gothic"/>
                <a:cs typeface="Century Gothic"/>
              </a:rPr>
              <a:t>versatility</a:t>
            </a:r>
            <a:endParaRPr lang="nl-NL" sz="3200" b="1" dirty="0">
              <a:solidFill>
                <a:srgbClr val="000090"/>
              </a:solidFill>
              <a:latin typeface="Century Gothic"/>
              <a:cs typeface="Century Gothic"/>
            </a:endParaRPr>
          </a:p>
        </p:txBody>
      </p:sp>
      <p:grpSp>
        <p:nvGrpSpPr>
          <p:cNvPr id="3"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4"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hthoek 7"/>
          <p:cNvSpPr/>
          <p:nvPr/>
        </p:nvSpPr>
        <p:spPr>
          <a:xfrm>
            <a:off x="6529591" y="869063"/>
            <a:ext cx="972673" cy="13466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6" name="Afbeelding 5">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5" y="0"/>
            <a:ext cx="1983005" cy="1052736"/>
          </a:xfrm>
          <a:prstGeom prst="rect">
            <a:avLst/>
          </a:prstGeom>
        </p:spPr>
      </p:pic>
      <p:graphicFrame>
        <p:nvGraphicFramePr>
          <p:cNvPr id="9" name="Diagram 8">
            <a:extLst>
              <a:ext uri="{FF2B5EF4-FFF2-40B4-BE49-F238E27FC236}">
                <a16:creationId xmlns:a16="http://schemas.microsoft.com/office/drawing/2014/main" id="{AC9979F3-47EF-4845-8DB6-1DE81AF1E763}"/>
              </a:ext>
            </a:extLst>
          </p:cNvPr>
          <p:cNvGraphicFramePr/>
          <p:nvPr>
            <p:extLst>
              <p:ext uri="{D42A27DB-BD31-4B8C-83A1-F6EECF244321}">
                <p14:modId xmlns:p14="http://schemas.microsoft.com/office/powerpoint/2010/main" val="2073005886"/>
              </p:ext>
            </p:extLst>
          </p:nvPr>
        </p:nvGraphicFramePr>
        <p:xfrm>
          <a:off x="191443" y="2266063"/>
          <a:ext cx="7886700" cy="4591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6034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06F8631A-489F-D75D-01FF-259EDDFBD9BC}"/>
              </a:ext>
            </a:extLst>
          </p:cNvPr>
          <p:cNvGrpSpPr/>
          <p:nvPr/>
        </p:nvGrpSpPr>
        <p:grpSpPr>
          <a:xfrm>
            <a:off x="-13070" y="1140132"/>
            <a:ext cx="230885" cy="1723282"/>
            <a:chOff x="-13070" y="377176"/>
            <a:chExt cx="230885" cy="2297709"/>
          </a:xfrm>
        </p:grpSpPr>
        <p:sp>
          <p:nvSpPr>
            <p:cNvPr id="7" name="Rectangle 1">
              <a:extLst>
                <a:ext uri="{FF2B5EF4-FFF2-40B4-BE49-F238E27FC236}">
                  <a16:creationId xmlns:a16="http://schemas.microsoft.com/office/drawing/2014/main" id="{DF7463F0-4E42-4FC6-436D-2BE25798907F}"/>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8" name="Rectangle 6">
              <a:extLst>
                <a:ext uri="{FF2B5EF4-FFF2-40B4-BE49-F238E27FC236}">
                  <a16:creationId xmlns:a16="http://schemas.microsoft.com/office/drawing/2014/main" id="{101E816C-606B-F733-405B-DA9759A2212F}"/>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grpSp>
      <p:pic>
        <p:nvPicPr>
          <p:cNvPr id="9" name="Afbeelding 8">
            <a:extLst>
              <a:ext uri="{FF2B5EF4-FFF2-40B4-BE49-F238E27FC236}">
                <a16:creationId xmlns:a16="http://schemas.microsoft.com/office/drawing/2014/main" id="{3D2156AE-8761-113C-6332-DD6835DE53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pic>
        <p:nvPicPr>
          <p:cNvPr id="6" name="Onlinemedia 1" title="Groupthink, That's just the way we do it">
            <a:hlinkClick r:id="" action="ppaction://media"/>
            <a:extLst>
              <a:ext uri="{FF2B5EF4-FFF2-40B4-BE49-F238E27FC236}">
                <a16:creationId xmlns:a16="http://schemas.microsoft.com/office/drawing/2014/main" id="{EF1EAB1D-1D6F-92A7-94D0-01C6098B066A}"/>
              </a:ext>
            </a:extLst>
          </p:cNvPr>
          <p:cNvPicPr>
            <a:picLocks noRot="1" noChangeAspect="1"/>
          </p:cNvPicPr>
          <p:nvPr>
            <a:videoFile r:link="rId1"/>
          </p:nvPr>
        </p:nvPicPr>
        <p:blipFill>
          <a:blip r:embed="rId4"/>
          <a:stretch>
            <a:fillRect/>
          </a:stretch>
        </p:blipFill>
        <p:spPr>
          <a:xfrm>
            <a:off x="712481" y="1731858"/>
            <a:ext cx="6687245" cy="3778294"/>
          </a:xfrm>
          <a:prstGeom prst="rect">
            <a:avLst/>
          </a:prstGeom>
        </p:spPr>
      </p:pic>
    </p:spTree>
    <p:extLst>
      <p:ext uri="{BB962C8B-B14F-4D97-AF65-F5344CB8AC3E}">
        <p14:creationId xmlns:p14="http://schemas.microsoft.com/office/powerpoint/2010/main" val="428801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sp>
        <p:nvSpPr>
          <p:cNvPr id="4" name="Title 3">
            <a:extLst>
              <a:ext uri="{FF2B5EF4-FFF2-40B4-BE49-F238E27FC236}">
                <a16:creationId xmlns:a16="http://schemas.microsoft.com/office/drawing/2014/main" id="{08506913-30FE-E74F-954B-822E23D1B364}"/>
              </a:ext>
            </a:extLst>
          </p:cNvPr>
          <p:cNvSpPr>
            <a:spLocks noGrp="1"/>
          </p:cNvSpPr>
          <p:nvPr>
            <p:ph type="title"/>
          </p:nvPr>
        </p:nvSpPr>
        <p:spPr/>
        <p:txBody>
          <a:bodyPr>
            <a:noAutofit/>
          </a:bodyPr>
          <a:lstStyle/>
          <a:p>
            <a:r>
              <a:rPr lang="en-US" sz="2800" b="1" dirty="0">
                <a:solidFill>
                  <a:srgbClr val="16187C"/>
                </a:solidFill>
                <a:latin typeface="Century Gothic" pitchFamily="34" charset="0"/>
              </a:rPr>
              <a:t>Training Intercultural communication</a:t>
            </a:r>
            <a:endParaRPr lang="en-US" sz="2400" dirty="0"/>
          </a:p>
        </p:txBody>
      </p:sp>
      <p:grpSp>
        <p:nvGrpSpPr>
          <p:cNvPr id="3"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8"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9"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grpSp>
      <p:pic>
        <p:nvPicPr>
          <p:cNvPr id="11" name="Afbeelding 10" descr="Consolidate blowing seeds.jpg"/>
          <p:cNvPicPr>
            <a:picLocks noChangeAspect="1"/>
          </p:cNvPicPr>
          <p:nvPr/>
        </p:nvPicPr>
        <p:blipFill>
          <a:blip r:embed="rId3"/>
          <a:stretch>
            <a:fillRect/>
          </a:stretch>
        </p:blipFill>
        <p:spPr>
          <a:xfrm>
            <a:off x="760397" y="1940109"/>
            <a:ext cx="6899709" cy="3804696"/>
          </a:xfrm>
          <a:prstGeom prst="rect">
            <a:avLst/>
          </a:prstGeom>
        </p:spPr>
      </p:pic>
    </p:spTree>
    <p:extLst>
      <p:ext uri="{BB962C8B-B14F-4D97-AF65-F5344CB8AC3E}">
        <p14:creationId xmlns:p14="http://schemas.microsoft.com/office/powerpoint/2010/main" val="15612361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nalysing_decision.jpg"/>
          <p:cNvPicPr>
            <a:picLocks noChangeAspect="1"/>
          </p:cNvPicPr>
          <p:nvPr/>
        </p:nvPicPr>
        <p:blipFill>
          <a:blip r:embed="rId3"/>
          <a:stretch>
            <a:fillRect/>
          </a:stretch>
        </p:blipFill>
        <p:spPr>
          <a:xfrm>
            <a:off x="425058" y="1539094"/>
            <a:ext cx="4934932" cy="2196046"/>
          </a:xfrm>
          <a:prstGeom prst="rect">
            <a:avLst/>
          </a:prstGeom>
        </p:spPr>
      </p:pic>
      <p:sp>
        <p:nvSpPr>
          <p:cNvPr id="2" name="Titel 1"/>
          <p:cNvSpPr>
            <a:spLocks noGrp="1"/>
          </p:cNvSpPr>
          <p:nvPr>
            <p:ph type="title"/>
          </p:nvPr>
        </p:nvSpPr>
        <p:spPr>
          <a:xfrm>
            <a:off x="393193" y="4431723"/>
            <a:ext cx="4945641" cy="1218907"/>
          </a:xfrm>
        </p:spPr>
        <p:txBody>
          <a:bodyPr vert="horz" lIns="91440" tIns="45720" rIns="91440" bIns="45720" rtlCol="0" anchor="ctr">
            <a:normAutofit/>
          </a:bodyPr>
          <a:lstStyle/>
          <a:p>
            <a:r>
              <a:rPr lang="en-US" sz="4100" b="1">
                <a:solidFill>
                  <a:srgbClr val="FFFFFF"/>
                </a:solidFill>
              </a:rPr>
              <a:t>6 ways of decicion making in teams</a:t>
            </a:r>
          </a:p>
        </p:txBody>
      </p:sp>
      <p:sp>
        <p:nvSpPr>
          <p:cNvPr id="4" name="Tijdelijke aanduiding voor inhoud 3"/>
          <p:cNvSpPr>
            <a:spLocks noGrp="1"/>
          </p:cNvSpPr>
          <p:nvPr>
            <p:ph sz="half" idx="1"/>
          </p:nvPr>
        </p:nvSpPr>
        <p:spPr>
          <a:xfrm>
            <a:off x="6021989" y="1545543"/>
            <a:ext cx="2568554" cy="3639272"/>
          </a:xfrm>
        </p:spPr>
        <p:txBody>
          <a:bodyPr vert="horz" lIns="91440" tIns="45720" rIns="91440" bIns="45720" rtlCol="0" anchor="ctr">
            <a:normAutofit/>
          </a:bodyPr>
          <a:lstStyle/>
          <a:p>
            <a:r>
              <a:rPr lang="en-US" sz="1300" b="1" dirty="0">
                <a:solidFill>
                  <a:srgbClr val="FFFFFF"/>
                </a:solidFill>
              </a:rPr>
              <a:t>Authority rule</a:t>
            </a:r>
            <a:r>
              <a:rPr lang="en-US" sz="1300" dirty="0">
                <a:solidFill>
                  <a:srgbClr val="FFFFFF"/>
                </a:solidFill>
              </a:rPr>
              <a:t>: leader makes the decision</a:t>
            </a:r>
          </a:p>
          <a:p>
            <a:r>
              <a:rPr lang="en-US" sz="1300" b="1" dirty="0">
                <a:solidFill>
                  <a:srgbClr val="FFFFFF"/>
                </a:solidFill>
              </a:rPr>
              <a:t>Minority rule</a:t>
            </a:r>
            <a:r>
              <a:rPr lang="en-US" sz="1300" dirty="0">
                <a:solidFill>
                  <a:srgbClr val="FFFFFF"/>
                </a:solidFill>
              </a:rPr>
              <a:t>: small amount of team members dominate the discussion and ‘railroad’ the team.</a:t>
            </a:r>
          </a:p>
          <a:p>
            <a:r>
              <a:rPr lang="en-US" sz="1300" b="1" dirty="0">
                <a:solidFill>
                  <a:srgbClr val="FFFFFF"/>
                </a:solidFill>
              </a:rPr>
              <a:t>Majority rule</a:t>
            </a:r>
            <a:r>
              <a:rPr lang="en-US" sz="1300" dirty="0">
                <a:solidFill>
                  <a:srgbClr val="FFFFFF"/>
                </a:solidFill>
              </a:rPr>
              <a:t>: Polling or voting</a:t>
            </a:r>
          </a:p>
          <a:p>
            <a:r>
              <a:rPr lang="en-US" sz="1300" b="1" dirty="0">
                <a:solidFill>
                  <a:srgbClr val="FFFFFF"/>
                </a:solidFill>
              </a:rPr>
              <a:t>Consensus</a:t>
            </a:r>
            <a:r>
              <a:rPr lang="en-US" sz="1300" dirty="0">
                <a:solidFill>
                  <a:srgbClr val="FFFFFF"/>
                </a:solidFill>
              </a:rPr>
              <a:t>: like majority rule but with </a:t>
            </a:r>
            <a:br>
              <a:rPr lang="en-US" sz="1300" dirty="0">
                <a:solidFill>
                  <a:srgbClr val="FFFFFF"/>
                </a:solidFill>
              </a:rPr>
            </a:br>
            <a:r>
              <a:rPr lang="en-US" sz="1300" dirty="0">
                <a:solidFill>
                  <a:srgbClr val="FFFFFF"/>
                </a:solidFill>
              </a:rPr>
              <a:t>more sharing of views and discussion.</a:t>
            </a:r>
          </a:p>
          <a:p>
            <a:r>
              <a:rPr lang="en-US" sz="1300" b="1" dirty="0">
                <a:solidFill>
                  <a:srgbClr val="FFFFFF"/>
                </a:solidFill>
              </a:rPr>
              <a:t>Unanimity</a:t>
            </a:r>
            <a:r>
              <a:rPr lang="en-US" sz="1300" dirty="0">
                <a:solidFill>
                  <a:srgbClr val="FFFFFF"/>
                </a:solidFill>
              </a:rPr>
              <a:t>: all members agree</a:t>
            </a:r>
          </a:p>
          <a:p>
            <a:r>
              <a:rPr lang="en-US" sz="1300" b="1" dirty="0">
                <a:solidFill>
                  <a:srgbClr val="FFFFFF"/>
                </a:solidFill>
              </a:rPr>
              <a:t>Delegated decision making</a:t>
            </a:r>
            <a:r>
              <a:rPr lang="en-US" sz="1300" dirty="0">
                <a:solidFill>
                  <a:srgbClr val="FFFFFF"/>
                </a:solidFill>
              </a:rPr>
              <a:t>: authority is assigned to specific team members for specific issues.</a:t>
            </a:r>
          </a:p>
        </p:txBody>
      </p:sp>
      <p:grpSp>
        <p:nvGrpSpPr>
          <p:cNvPr id="3" name="Group 3">
            <a:extLst>
              <a:ext uri="{FF2B5EF4-FFF2-40B4-BE49-F238E27FC236}">
                <a16:creationId xmlns:a16="http://schemas.microsoft.com/office/drawing/2014/main" id="{23A8C276-CE8F-CEBD-DCD4-08CF7598AB60}"/>
              </a:ext>
            </a:extLst>
          </p:cNvPr>
          <p:cNvGrpSpPr/>
          <p:nvPr/>
        </p:nvGrpSpPr>
        <p:grpSpPr>
          <a:xfrm>
            <a:off x="-13070" y="1140132"/>
            <a:ext cx="230885" cy="1723282"/>
            <a:chOff x="-13070" y="377176"/>
            <a:chExt cx="230885" cy="2297709"/>
          </a:xfrm>
        </p:grpSpPr>
        <p:sp>
          <p:nvSpPr>
            <p:cNvPr id="5" name="Rectangle 1">
              <a:extLst>
                <a:ext uri="{FF2B5EF4-FFF2-40B4-BE49-F238E27FC236}">
                  <a16:creationId xmlns:a16="http://schemas.microsoft.com/office/drawing/2014/main" id="{B3B81B48-948D-6E6A-4A3A-7F0145BD18E7}"/>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FF2657-7C1B-D973-AE46-CCAEDF0AF8AF}"/>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0364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FD8ABCC-7959-2714-4537-B13D7096637A}"/>
              </a:ext>
            </a:extLst>
          </p:cNvPr>
          <p:cNvSpPr>
            <a:spLocks noGrp="1"/>
          </p:cNvSpPr>
          <p:nvPr>
            <p:ph idx="1"/>
          </p:nvPr>
        </p:nvSpPr>
        <p:spPr>
          <a:xfrm>
            <a:off x="628650" y="2463403"/>
            <a:ext cx="3721809" cy="3263504"/>
          </a:xfrm>
        </p:spPr>
        <p:txBody>
          <a:bodyPr>
            <a:normAutofit fontScale="97500"/>
          </a:bodyPr>
          <a:lstStyle/>
          <a:p>
            <a:pPr marL="0" indent="0" defTabSz="342900">
              <a:lnSpc>
                <a:spcPct val="100000"/>
              </a:lnSpc>
              <a:spcBef>
                <a:spcPts val="0"/>
              </a:spcBef>
              <a:buNone/>
              <a:defRPr/>
            </a:pPr>
            <a:r>
              <a:rPr lang="en-US" sz="1800" b="1" dirty="0">
                <a:solidFill>
                  <a:srgbClr val="454678"/>
                </a:solidFill>
                <a:latin typeface="+mj-lt"/>
              </a:rPr>
              <a:t> </a:t>
            </a:r>
            <a:r>
              <a:rPr lang="en-US" sz="1800" dirty="0">
                <a:solidFill>
                  <a:srgbClr val="454678"/>
                </a:solidFill>
                <a:latin typeface="+mj-lt"/>
              </a:rPr>
              <a:t>“</a:t>
            </a:r>
            <a:r>
              <a:rPr lang="en-US" altLang="ja-JP" sz="1800" dirty="0">
                <a:solidFill>
                  <a:srgbClr val="454678"/>
                </a:solidFill>
                <a:latin typeface="+mj-lt"/>
                <a:cs typeface="ＭＳ Ｐゴシック" pitchFamily="-111" charset="-128"/>
              </a:rPr>
              <a:t>In their nature all people are the same, </a:t>
            </a:r>
            <a:br>
              <a:rPr lang="en-US" altLang="ja-JP" sz="1800" dirty="0">
                <a:solidFill>
                  <a:srgbClr val="454678"/>
                </a:solidFill>
                <a:latin typeface="+mj-lt"/>
                <a:cs typeface="ＭＳ Ｐゴシック" pitchFamily="-111" charset="-128"/>
              </a:rPr>
            </a:br>
            <a:r>
              <a:rPr lang="en-US" sz="1800" dirty="0">
                <a:solidFill>
                  <a:srgbClr val="454678"/>
                </a:solidFill>
                <a:latin typeface="+mj-lt"/>
              </a:rPr>
              <a:t>   it is their habits which makes the difference” </a:t>
            </a:r>
            <a:br>
              <a:rPr lang="en-US" sz="1800" dirty="0">
                <a:solidFill>
                  <a:srgbClr val="454678"/>
                </a:solidFill>
                <a:latin typeface="Bree Serif" panose="02000503040000020004" pitchFamily="2" charset="0"/>
              </a:rPr>
            </a:br>
            <a:r>
              <a:rPr lang="en-US" sz="1800" dirty="0">
                <a:solidFill>
                  <a:srgbClr val="454678"/>
                </a:solidFill>
                <a:latin typeface="Bree Serif" panose="02000503040000020004" pitchFamily="2" charset="0"/>
              </a:rPr>
              <a:t>  </a:t>
            </a:r>
            <a:r>
              <a:rPr lang="en-US" sz="1800" b="1" dirty="0">
                <a:solidFill>
                  <a:srgbClr val="454678"/>
                </a:solidFill>
                <a:latin typeface="Bree Serif" panose="02000503040000020004" pitchFamily="2" charset="0"/>
              </a:rPr>
              <a:t>Confucius</a:t>
            </a:r>
            <a:endParaRPr lang="en-GB" dirty="0">
              <a:latin typeface="+mj-lt"/>
            </a:endParaRPr>
          </a:p>
        </p:txBody>
      </p:sp>
      <p:sp>
        <p:nvSpPr>
          <p:cNvPr id="10" name="Titel 9">
            <a:extLst>
              <a:ext uri="{FF2B5EF4-FFF2-40B4-BE49-F238E27FC236}">
                <a16:creationId xmlns:a16="http://schemas.microsoft.com/office/drawing/2014/main" id="{2AC1E44F-1B33-E368-857A-C835E118ACAD}"/>
              </a:ext>
            </a:extLst>
          </p:cNvPr>
          <p:cNvSpPr>
            <a:spLocks noGrp="1"/>
          </p:cNvSpPr>
          <p:nvPr>
            <p:ph type="title"/>
          </p:nvPr>
        </p:nvSpPr>
        <p:spPr>
          <a:xfrm>
            <a:off x="2074984" y="1131094"/>
            <a:ext cx="6440366" cy="994172"/>
          </a:xfrm>
        </p:spPr>
        <p:txBody>
          <a:bodyPr>
            <a:normAutofit fontScale="90000"/>
          </a:bodyPr>
          <a:lstStyle/>
          <a:p>
            <a:r>
              <a:rPr lang="nl-NL" dirty="0"/>
              <a:t>Framework for Communication, Culture &amp; </a:t>
            </a:r>
            <a:r>
              <a:rPr lang="nl-NL" dirty="0" err="1"/>
              <a:t>Behavior</a:t>
            </a:r>
            <a:r>
              <a:rPr lang="nl-NL" dirty="0"/>
              <a:t> </a:t>
            </a:r>
            <a:endParaRPr lang="en-GB" dirty="0"/>
          </a:p>
        </p:txBody>
      </p:sp>
      <p:pic>
        <p:nvPicPr>
          <p:cNvPr id="11" name="Picture 8" descr="japanse man">
            <a:extLst>
              <a:ext uri="{FF2B5EF4-FFF2-40B4-BE49-F238E27FC236}">
                <a16:creationId xmlns:a16="http://schemas.microsoft.com/office/drawing/2014/main" id="{8BBC914E-58EF-315F-6B36-36C705985896}"/>
              </a:ext>
            </a:extLst>
          </p:cNvPr>
          <p:cNvPicPr>
            <a:picLocks noChangeAspect="1" noChangeArrowheads="1"/>
          </p:cNvPicPr>
          <p:nvPr/>
        </p:nvPicPr>
        <p:blipFill>
          <a:blip r:embed="rId2"/>
          <a:srcRect/>
          <a:stretch>
            <a:fillRect/>
          </a:stretch>
        </p:blipFill>
        <p:spPr bwMode="auto">
          <a:xfrm>
            <a:off x="4350459" y="2463403"/>
            <a:ext cx="4164891" cy="2658666"/>
          </a:xfrm>
          <a:prstGeom prst="rect">
            <a:avLst/>
          </a:prstGeom>
          <a:noFill/>
          <a:ln w="9525">
            <a:noFill/>
            <a:miter lim="800000"/>
            <a:headEnd/>
            <a:tailEnd/>
          </a:ln>
        </p:spPr>
      </p:pic>
    </p:spTree>
    <p:extLst>
      <p:ext uri="{BB962C8B-B14F-4D97-AF65-F5344CB8AC3E}">
        <p14:creationId xmlns:p14="http://schemas.microsoft.com/office/powerpoint/2010/main" val="3738252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5181" y="3169410"/>
            <a:ext cx="2927529" cy="29275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21" b="121"/>
          <a:stretch>
            <a:fillRect/>
          </a:stretch>
        </p:blipFill>
        <p:spPr>
          <a:xfrm rot="5400000">
            <a:off x="6600993" y="865830"/>
            <a:ext cx="2927529" cy="2927529"/>
          </a:xfrm>
          <a:prstGeom prst="rect">
            <a:avLst/>
          </a:prstGeom>
        </p:spPr>
      </p:pic>
      <p:sp>
        <p:nvSpPr>
          <p:cNvPr id="4" name="TextBox 4"/>
          <p:cNvSpPr txBox="1"/>
          <p:nvPr/>
        </p:nvSpPr>
        <p:spPr>
          <a:xfrm>
            <a:off x="5539297" y="5630790"/>
            <a:ext cx="3334247" cy="201722"/>
          </a:xfrm>
          <a:prstGeom prst="rect">
            <a:avLst/>
          </a:prstGeom>
        </p:spPr>
        <p:txBody>
          <a:bodyPr lIns="0" tIns="0" rIns="0" bIns="0" rtlCol="0" anchor="t">
            <a:spAutoFit/>
          </a:bodyPr>
          <a:lstStyle/>
          <a:p>
            <a:pPr algn="r">
              <a:lnSpc>
                <a:spcPts val="1680"/>
              </a:lnSpc>
              <a:defRPr/>
            </a:pPr>
            <a:r>
              <a:rPr lang="en-US" sz="1200" spc="72">
                <a:solidFill>
                  <a:srgbClr val="162983"/>
                </a:solidFill>
                <a:latin typeface="Bree Serif"/>
              </a:rPr>
              <a:t>Our Water Future Starts Here!</a:t>
            </a:r>
          </a:p>
        </p:txBody>
      </p:sp>
      <p:grpSp>
        <p:nvGrpSpPr>
          <p:cNvPr id="19" name="Group 19"/>
          <p:cNvGrpSpPr/>
          <p:nvPr/>
        </p:nvGrpSpPr>
        <p:grpSpPr>
          <a:xfrm>
            <a:off x="514350" y="1031274"/>
            <a:ext cx="7782293" cy="948926"/>
            <a:chOff x="0" y="-9525"/>
            <a:chExt cx="20752780" cy="2530468"/>
          </a:xfrm>
        </p:grpSpPr>
        <p:sp>
          <p:nvSpPr>
            <p:cNvPr id="20" name="TextBox 20"/>
            <p:cNvSpPr txBox="1"/>
            <p:nvPr/>
          </p:nvSpPr>
          <p:spPr>
            <a:xfrm>
              <a:off x="0" y="-9525"/>
              <a:ext cx="20752780" cy="1436290"/>
            </a:xfrm>
            <a:prstGeom prst="rect">
              <a:avLst/>
            </a:prstGeom>
          </p:spPr>
          <p:txBody>
            <a:bodyPr lIns="0" tIns="0" rIns="0" bIns="0" rtlCol="0" anchor="t">
              <a:spAutoFit/>
            </a:bodyPr>
            <a:lstStyle/>
            <a:p>
              <a:pPr algn="ctr">
                <a:lnSpc>
                  <a:spcPts val="4200"/>
                </a:lnSpc>
                <a:defRPr/>
              </a:pPr>
              <a:r>
                <a:rPr lang="en-US" sz="3500" dirty="0">
                  <a:solidFill>
                    <a:srgbClr val="97BE0D"/>
                  </a:solidFill>
                  <a:latin typeface="Bree Serif Bold"/>
                </a:rPr>
                <a:t>Getting to know each other</a:t>
              </a:r>
            </a:p>
          </p:txBody>
        </p:sp>
        <p:sp>
          <p:nvSpPr>
            <p:cNvPr id="21" name="TextBox 21"/>
            <p:cNvSpPr txBox="1"/>
            <p:nvPr/>
          </p:nvSpPr>
          <p:spPr>
            <a:xfrm>
              <a:off x="0" y="1824170"/>
              <a:ext cx="20752780" cy="696773"/>
            </a:xfrm>
            <a:prstGeom prst="rect">
              <a:avLst/>
            </a:prstGeom>
          </p:spPr>
          <p:txBody>
            <a:bodyPr lIns="0" tIns="0" rIns="0" bIns="0" rtlCol="0" anchor="t">
              <a:spAutoFit/>
            </a:bodyPr>
            <a:lstStyle/>
            <a:p>
              <a:pPr algn="ctr">
                <a:lnSpc>
                  <a:spcPts val="2400"/>
                </a:lnSpc>
                <a:defRPr/>
              </a:pPr>
              <a:endParaRPr sz="900">
                <a:solidFill>
                  <a:prstClr val="black"/>
                </a:solidFill>
                <a:latin typeface="Calibri"/>
              </a:endParaRPr>
            </a:p>
          </p:txBody>
        </p:sp>
      </p:grpSp>
      <p:sp>
        <p:nvSpPr>
          <p:cNvPr id="25" name="TextBox 25"/>
          <p:cNvSpPr txBox="1"/>
          <p:nvPr/>
        </p:nvSpPr>
        <p:spPr>
          <a:xfrm>
            <a:off x="5539297" y="5630790"/>
            <a:ext cx="3334247" cy="201722"/>
          </a:xfrm>
          <a:prstGeom prst="rect">
            <a:avLst/>
          </a:prstGeom>
        </p:spPr>
        <p:txBody>
          <a:bodyPr lIns="0" tIns="0" rIns="0" bIns="0" rtlCol="0" anchor="t">
            <a:spAutoFit/>
          </a:bodyPr>
          <a:lstStyle/>
          <a:p>
            <a:pPr algn="r">
              <a:lnSpc>
                <a:spcPts val="1680"/>
              </a:lnSpc>
              <a:defRPr/>
            </a:pPr>
            <a:r>
              <a:rPr lang="en-US" sz="1200" spc="72">
                <a:solidFill>
                  <a:srgbClr val="162983"/>
                </a:solidFill>
                <a:latin typeface="Bree Serif"/>
              </a:rPr>
              <a:t>Our Water Future Starts Here!</a:t>
            </a:r>
          </a:p>
        </p:txBody>
      </p:sp>
      <p:pic>
        <p:nvPicPr>
          <p:cNvPr id="26" name="Afbeelding 25">
            <a:extLst>
              <a:ext uri="{FF2B5EF4-FFF2-40B4-BE49-F238E27FC236}">
                <a16:creationId xmlns:a16="http://schemas.microsoft.com/office/drawing/2014/main" id="{9DBC3998-CCBF-3E1A-D736-91F6D620DAA4}"/>
              </a:ext>
            </a:extLst>
          </p:cNvPr>
          <p:cNvPicPr>
            <a:picLocks noChangeAspect="1"/>
          </p:cNvPicPr>
          <p:nvPr/>
        </p:nvPicPr>
        <p:blipFill>
          <a:blip r:embed="rId6"/>
          <a:stretch>
            <a:fillRect/>
          </a:stretch>
        </p:blipFill>
        <p:spPr>
          <a:xfrm>
            <a:off x="262787" y="1577332"/>
            <a:ext cx="3927139" cy="3756668"/>
          </a:xfrm>
          <a:prstGeom prst="rect">
            <a:avLst/>
          </a:prstGeom>
        </p:spPr>
      </p:pic>
      <p:pic>
        <p:nvPicPr>
          <p:cNvPr id="27" name="Afbeelding 26">
            <a:extLst>
              <a:ext uri="{FF2B5EF4-FFF2-40B4-BE49-F238E27FC236}">
                <a16:creationId xmlns:a16="http://schemas.microsoft.com/office/drawing/2014/main" id="{5B8EA614-4F9E-5587-984C-5A2EAF9FD2E5}"/>
              </a:ext>
            </a:extLst>
          </p:cNvPr>
          <p:cNvPicPr>
            <a:picLocks noChangeAspect="1"/>
          </p:cNvPicPr>
          <p:nvPr/>
        </p:nvPicPr>
        <p:blipFill>
          <a:blip r:embed="rId7"/>
          <a:stretch>
            <a:fillRect/>
          </a:stretch>
        </p:blipFill>
        <p:spPr>
          <a:xfrm>
            <a:off x="4260851" y="1595133"/>
            <a:ext cx="4182629" cy="3580193"/>
          </a:xfrm>
          <a:prstGeom prst="rect">
            <a:avLst/>
          </a:prstGeom>
        </p:spPr>
      </p:pic>
      <p:pic>
        <p:nvPicPr>
          <p:cNvPr id="28" name="Afbeelding 27">
            <a:extLst>
              <a:ext uri="{FF2B5EF4-FFF2-40B4-BE49-F238E27FC236}">
                <a16:creationId xmlns:a16="http://schemas.microsoft.com/office/drawing/2014/main" id="{F99AD9BF-AD77-9DC6-D882-B5D45F7715CD}"/>
              </a:ext>
            </a:extLst>
          </p:cNvPr>
          <p:cNvPicPr>
            <a:picLocks noChangeAspect="1"/>
          </p:cNvPicPr>
          <p:nvPr/>
        </p:nvPicPr>
        <p:blipFill>
          <a:blip r:embed="rId8"/>
          <a:stretch>
            <a:fillRect/>
          </a:stretch>
        </p:blipFill>
        <p:spPr>
          <a:xfrm>
            <a:off x="3676408" y="4951271"/>
            <a:ext cx="1555693" cy="1013010"/>
          </a:xfrm>
          <a:prstGeom prst="rect">
            <a:avLst/>
          </a:prstGeom>
        </p:spPr>
      </p:pic>
    </p:spTree>
    <p:extLst>
      <p:ext uri="{BB962C8B-B14F-4D97-AF65-F5344CB8AC3E}">
        <p14:creationId xmlns:p14="http://schemas.microsoft.com/office/powerpoint/2010/main" val="15501943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D1DE8-BBDB-1F1D-A834-8A92B0F597DC}"/>
              </a:ext>
            </a:extLst>
          </p:cNvPr>
          <p:cNvSpPr>
            <a:spLocks noGrp="1"/>
          </p:cNvSpPr>
          <p:nvPr>
            <p:ph type="title"/>
          </p:nvPr>
        </p:nvSpPr>
        <p:spPr>
          <a:xfrm>
            <a:off x="2021305" y="1131094"/>
            <a:ext cx="6494045" cy="994172"/>
          </a:xfrm>
        </p:spPr>
        <p:txBody>
          <a:bodyPr/>
          <a:lstStyle/>
          <a:p>
            <a:r>
              <a:rPr lang="nl-NL" dirty="0" err="1"/>
              <a:t>What</a:t>
            </a:r>
            <a:r>
              <a:rPr lang="nl-NL" dirty="0"/>
              <a:t> is Culture?</a:t>
            </a:r>
            <a:endParaRPr lang="en-GB" dirty="0"/>
          </a:p>
        </p:txBody>
      </p:sp>
      <p:graphicFrame>
        <p:nvGraphicFramePr>
          <p:cNvPr id="3" name="Tijdelijke aanduiding voor inhoud 2">
            <a:extLst>
              <a:ext uri="{FF2B5EF4-FFF2-40B4-BE49-F238E27FC236}">
                <a16:creationId xmlns:a16="http://schemas.microsoft.com/office/drawing/2014/main" id="{875D58CF-D3B0-E8A5-E044-EC4CDC102DAF}"/>
              </a:ext>
            </a:extLst>
          </p:cNvPr>
          <p:cNvGraphicFramePr>
            <a:graphicFrameLocks noGrp="1"/>
          </p:cNvGraphicFramePr>
          <p:nvPr>
            <p:ph idx="1"/>
          </p:nvPr>
        </p:nvGraphicFramePr>
        <p:xfrm>
          <a:off x="628650" y="2226469"/>
          <a:ext cx="7279044" cy="2934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6797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0151D-CABA-5136-BD4A-7656B2A22995}"/>
              </a:ext>
            </a:extLst>
          </p:cNvPr>
          <p:cNvSpPr>
            <a:spLocks noGrp="1"/>
          </p:cNvSpPr>
          <p:nvPr>
            <p:ph type="title"/>
          </p:nvPr>
        </p:nvSpPr>
        <p:spPr>
          <a:xfrm>
            <a:off x="2045368" y="1131094"/>
            <a:ext cx="6469982" cy="994172"/>
          </a:xfrm>
        </p:spPr>
        <p:txBody>
          <a:bodyPr/>
          <a:lstStyle/>
          <a:p>
            <a:r>
              <a:rPr lang="en-GB" kern="100" dirty="0">
                <a:latin typeface="Aptos" panose="020B0004020202020204" pitchFamily="34" charset="0"/>
                <a:ea typeface="Aptos" panose="020B0004020202020204" pitchFamily="34" charset="0"/>
                <a:cs typeface="Arial" panose="020B0604020202020204" pitchFamily="34" charset="0"/>
              </a:rPr>
              <a:t>Intercultural Explanation Model</a:t>
            </a:r>
            <a:endParaRPr lang="en-GB" dirty="0"/>
          </a:p>
        </p:txBody>
      </p:sp>
      <p:pic>
        <p:nvPicPr>
          <p:cNvPr id="3" name="Afbeelding 2">
            <a:extLst>
              <a:ext uri="{FF2B5EF4-FFF2-40B4-BE49-F238E27FC236}">
                <a16:creationId xmlns:a16="http://schemas.microsoft.com/office/drawing/2014/main" id="{276175CA-746C-B075-0A6B-97BC3B0B1CFE}"/>
              </a:ext>
            </a:extLst>
          </p:cNvPr>
          <p:cNvPicPr>
            <a:picLocks noChangeAspect="1"/>
          </p:cNvPicPr>
          <p:nvPr/>
        </p:nvPicPr>
        <p:blipFill>
          <a:blip r:embed="rId2"/>
          <a:stretch>
            <a:fillRect/>
          </a:stretch>
        </p:blipFill>
        <p:spPr>
          <a:xfrm>
            <a:off x="387737" y="2326671"/>
            <a:ext cx="4802605" cy="2883562"/>
          </a:xfrm>
          <a:prstGeom prst="rect">
            <a:avLst/>
          </a:prstGeom>
        </p:spPr>
      </p:pic>
      <p:sp>
        <p:nvSpPr>
          <p:cNvPr id="4" name="Tekstvak 3">
            <a:extLst>
              <a:ext uri="{FF2B5EF4-FFF2-40B4-BE49-F238E27FC236}">
                <a16:creationId xmlns:a16="http://schemas.microsoft.com/office/drawing/2014/main" id="{11A28A87-5C42-022C-2C22-4566C2EB03D9}"/>
              </a:ext>
            </a:extLst>
          </p:cNvPr>
          <p:cNvSpPr txBox="1"/>
          <p:nvPr/>
        </p:nvSpPr>
        <p:spPr>
          <a:xfrm>
            <a:off x="5189061" y="2060580"/>
            <a:ext cx="3749970" cy="715581"/>
          </a:xfrm>
          <a:prstGeom prst="rect">
            <a:avLst/>
          </a:prstGeom>
          <a:noFill/>
        </p:spPr>
        <p:txBody>
          <a:bodyPr wrap="square" rtlCol="0">
            <a:spAutoFit/>
          </a:bodyPr>
          <a:lstStyle/>
          <a:p>
            <a:pPr defTabSz="685800">
              <a:lnSpc>
                <a:spcPct val="90000"/>
              </a:lnSpc>
            </a:pPr>
            <a:r>
              <a:rPr lang="en-GB" sz="1500" dirty="0">
                <a:solidFill>
                  <a:srgbClr val="454678"/>
                </a:solidFill>
                <a:latin typeface="Calibri Light" panose="020F0302020204030204"/>
                <a:sym typeface="Wingdings" charset="2"/>
              </a:rPr>
              <a:t>How we behave and how we perceive the behaviour of others is defined by several aspects:</a:t>
            </a:r>
            <a:endParaRPr lang="en-GB" sz="1500" dirty="0">
              <a:solidFill>
                <a:prstClr val="black"/>
              </a:solidFill>
              <a:latin typeface="Calibri Light" panose="020F0302020204030204"/>
            </a:endParaRPr>
          </a:p>
        </p:txBody>
      </p:sp>
      <p:graphicFrame>
        <p:nvGraphicFramePr>
          <p:cNvPr id="5" name="Tijdelijke aanduiding voor inhoud 2">
            <a:extLst>
              <a:ext uri="{FF2B5EF4-FFF2-40B4-BE49-F238E27FC236}">
                <a16:creationId xmlns:a16="http://schemas.microsoft.com/office/drawing/2014/main" id="{7E49DFF5-C698-83B5-424B-79430FCAEB6B}"/>
              </a:ext>
            </a:extLst>
          </p:cNvPr>
          <p:cNvGraphicFramePr>
            <a:graphicFrameLocks noGrp="1"/>
          </p:cNvGraphicFramePr>
          <p:nvPr>
            <p:ph idx="1"/>
          </p:nvPr>
        </p:nvGraphicFramePr>
        <p:xfrm>
          <a:off x="4400710" y="2669736"/>
          <a:ext cx="5189060" cy="2842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vak 6">
            <a:extLst>
              <a:ext uri="{FF2B5EF4-FFF2-40B4-BE49-F238E27FC236}">
                <a16:creationId xmlns:a16="http://schemas.microsoft.com/office/drawing/2014/main" id="{4199F8DA-21D5-FDC7-1B3C-FD8AC5DCA69B}"/>
              </a:ext>
            </a:extLst>
          </p:cNvPr>
          <p:cNvSpPr txBox="1"/>
          <p:nvPr/>
        </p:nvSpPr>
        <p:spPr>
          <a:xfrm>
            <a:off x="1417161" y="5512328"/>
            <a:ext cx="3242314" cy="507831"/>
          </a:xfrm>
          <a:prstGeom prst="rect">
            <a:avLst/>
          </a:prstGeom>
          <a:noFill/>
        </p:spPr>
        <p:txBody>
          <a:bodyPr wrap="square">
            <a:spAutoFit/>
          </a:bodyPr>
          <a:lstStyle/>
          <a:p>
            <a:pPr marL="171450" indent="-171450" defTabSz="685800">
              <a:lnSpc>
                <a:spcPct val="90000"/>
              </a:lnSpc>
              <a:spcBef>
                <a:spcPts val="750"/>
              </a:spcBef>
              <a:buFont typeface="Arial" panose="020B0604020202020204" pitchFamily="34" charset="0"/>
              <a:buChar char="•"/>
              <a:defRPr/>
            </a:pPr>
            <a:r>
              <a:rPr lang="en-GB" sz="1500" i="1" dirty="0">
                <a:solidFill>
                  <a:srgbClr val="FF0000"/>
                </a:solidFill>
                <a:latin typeface="Calibri Light" panose="020F0302020204030204"/>
                <a:sym typeface="Wingdings" charset="2"/>
              </a:rPr>
              <a:t>Note that all in in the eye of the beholder. It’s all about perception!</a:t>
            </a:r>
          </a:p>
        </p:txBody>
      </p:sp>
    </p:spTree>
    <p:extLst>
      <p:ext uri="{BB962C8B-B14F-4D97-AF65-F5344CB8AC3E}">
        <p14:creationId xmlns:p14="http://schemas.microsoft.com/office/powerpoint/2010/main" val="1986851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2057400" y="857251"/>
            <a:ext cx="5680439" cy="994172"/>
          </a:xfrm>
        </p:spPr>
        <p:txBody>
          <a:bodyPr>
            <a:normAutofit fontScale="90000"/>
          </a:bodyPr>
          <a:lstStyle/>
          <a:p>
            <a:pPr eaLnBrk="1" hangingPunct="1">
              <a:defRPr/>
            </a:pPr>
            <a:r>
              <a:rPr lang="en-GB" sz="3700" dirty="0">
                <a:solidFill>
                  <a:srgbClr val="454678"/>
                </a:solidFill>
                <a:latin typeface="Bree Serif" panose="02000503040000020004" pitchFamily="2" charset="0"/>
              </a:rPr>
              <a:t>Intercultural perception processes</a:t>
            </a:r>
            <a:endParaRPr lang="en-GB" sz="3700" b="1" dirty="0">
              <a:solidFill>
                <a:srgbClr val="454678"/>
              </a:solidFill>
              <a:latin typeface="Bree Serif" panose="02000503040000020004" pitchFamily="2" charset="0"/>
            </a:endParaRPr>
          </a:p>
        </p:txBody>
      </p:sp>
      <p:graphicFrame>
        <p:nvGraphicFramePr>
          <p:cNvPr id="29702" name="Tekstvak 4">
            <a:extLst>
              <a:ext uri="{FF2B5EF4-FFF2-40B4-BE49-F238E27FC236}">
                <a16:creationId xmlns:a16="http://schemas.microsoft.com/office/drawing/2014/main" id="{A6BE5979-DE24-A320-19F8-1ECE0BF17676}"/>
              </a:ext>
            </a:extLst>
          </p:cNvPr>
          <p:cNvGraphicFramePr/>
          <p:nvPr/>
        </p:nvGraphicFramePr>
        <p:xfrm>
          <a:off x="1046748" y="2301040"/>
          <a:ext cx="7613252" cy="2782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kstvak 10"/>
          <p:cNvSpPr txBox="1">
            <a:spLocks noChangeArrowheads="1"/>
          </p:cNvSpPr>
          <p:nvPr/>
        </p:nvSpPr>
        <p:spPr bwMode="auto">
          <a:xfrm>
            <a:off x="1781177" y="1883568"/>
            <a:ext cx="6885385" cy="810684"/>
          </a:xfrm>
          <a:prstGeom prst="rect">
            <a:avLst/>
          </a:prstGeom>
          <a:noFill/>
          <a:ln w="9525">
            <a:noFill/>
            <a:miter lim="800000"/>
            <a:headEnd/>
            <a:tailEnd/>
          </a:ln>
        </p:spPr>
        <p:txBody>
          <a:bodyPr lIns="71323" tIns="35662" rIns="71323" bIns="35662">
            <a:prstTxWarp prst="textNoShape">
              <a:avLst/>
            </a:prstTxWarp>
            <a:spAutoFit/>
          </a:bodyPr>
          <a:lstStyle/>
          <a:p>
            <a:pPr defTabSz="685800"/>
            <a:endParaRPr lang="en-GB" sz="1200">
              <a:solidFill>
                <a:srgbClr val="454678"/>
              </a:solidFill>
              <a:latin typeface="Bree Serif" panose="02000503040000020004" pitchFamily="2" charset="0"/>
            </a:endParaRPr>
          </a:p>
          <a:p>
            <a:pPr defTabSz="685800"/>
            <a:endParaRPr lang="en-GB" sz="1200">
              <a:solidFill>
                <a:srgbClr val="454678"/>
              </a:solidFill>
              <a:latin typeface="Bree Serif" panose="02000503040000020004" pitchFamily="2" charset="0"/>
            </a:endParaRPr>
          </a:p>
          <a:p>
            <a:pPr defTabSz="685800"/>
            <a:endParaRPr lang="en-GB" sz="1200">
              <a:solidFill>
                <a:srgbClr val="454678"/>
              </a:solidFill>
              <a:latin typeface="Bree Serif" panose="02000503040000020004" pitchFamily="2" charset="0"/>
            </a:endParaRPr>
          </a:p>
          <a:p>
            <a:pPr defTabSz="685800"/>
            <a:endParaRPr lang="en-GB" sz="1200">
              <a:solidFill>
                <a:srgbClr val="454678"/>
              </a:solidFill>
              <a:latin typeface="Bree Serif" panose="02000503040000020004" pitchFamily="2" charset="0"/>
            </a:endParaRPr>
          </a:p>
        </p:txBody>
      </p:sp>
      <p:sp>
        <p:nvSpPr>
          <p:cNvPr id="7" name="Titel 1"/>
          <p:cNvSpPr>
            <a:spLocks noGrp="1"/>
          </p:cNvSpPr>
          <p:nvPr>
            <p:ph type="title"/>
          </p:nvPr>
        </p:nvSpPr>
        <p:spPr>
          <a:xfrm>
            <a:off x="2075858" y="1152164"/>
            <a:ext cx="6590703" cy="994172"/>
          </a:xfrm>
        </p:spPr>
        <p:txBody>
          <a:bodyPr>
            <a:normAutofit fontScale="90000"/>
          </a:bodyPr>
          <a:lstStyle/>
          <a:p>
            <a:pPr algn="l" eaLnBrk="1" hangingPunct="1">
              <a:defRPr/>
            </a:pP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r>
              <a:rPr lang="en-GB" sz="3400" b="1" dirty="0">
                <a:solidFill>
                  <a:srgbClr val="454678"/>
                </a:solidFill>
                <a:latin typeface="Bree Serif" panose="02000503040000020004" pitchFamily="2" charset="0"/>
              </a:rPr>
              <a:t>C</a:t>
            </a:r>
            <a:r>
              <a:rPr lang="en-GB" sz="3100" dirty="0">
                <a:solidFill>
                  <a:srgbClr val="454678"/>
                </a:solidFill>
                <a:latin typeface="Bree Serif" panose="02000503040000020004" pitchFamily="2" charset="0"/>
              </a:rPr>
              <a:t>ulture as a basic set conventions, norms, habits &amp; rules</a:t>
            </a: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br>
              <a:rPr lang="en-GB" sz="3400" dirty="0">
                <a:solidFill>
                  <a:srgbClr val="454678"/>
                </a:solidFill>
                <a:latin typeface="Bree Serif" panose="02000503040000020004" pitchFamily="2" charset="0"/>
              </a:rPr>
            </a:br>
            <a:br>
              <a:rPr lang="en-GB" sz="3600" dirty="0">
                <a:solidFill>
                  <a:srgbClr val="454678"/>
                </a:solidFill>
                <a:latin typeface="Bree Serif" panose="02000503040000020004" pitchFamily="2" charset="0"/>
                <a:sym typeface="Wingdings" pitchFamily="-111" charset="2"/>
              </a:rPr>
            </a:br>
            <a:r>
              <a:rPr lang="en-GB" sz="3600" dirty="0">
                <a:solidFill>
                  <a:srgbClr val="454678"/>
                </a:solidFill>
                <a:latin typeface="Bree Serif" panose="02000503040000020004" pitchFamily="2" charset="0"/>
                <a:sym typeface="Wingdings" pitchFamily="-111" charset="2"/>
              </a:rPr>
              <a:t>  </a:t>
            </a:r>
            <a:br>
              <a:rPr lang="en-GB" sz="3400" b="1" dirty="0">
                <a:solidFill>
                  <a:srgbClr val="454678"/>
                </a:solidFill>
                <a:latin typeface="Bree Serif" panose="02000503040000020004" pitchFamily="2" charset="0"/>
              </a:rPr>
            </a:br>
            <a:endParaRPr lang="en-GB" sz="2800" b="1" dirty="0">
              <a:solidFill>
                <a:srgbClr val="454678"/>
              </a:solidFill>
              <a:latin typeface="Bree Serif" panose="02000503040000020004" pitchFamily="2" charset="0"/>
            </a:endParaRPr>
          </a:p>
        </p:txBody>
      </p:sp>
      <p:graphicFrame>
        <p:nvGraphicFramePr>
          <p:cNvPr id="4" name="Tijdelijke aanduiding voor inhoud 3">
            <a:extLst>
              <a:ext uri="{FF2B5EF4-FFF2-40B4-BE49-F238E27FC236}">
                <a16:creationId xmlns:a16="http://schemas.microsoft.com/office/drawing/2014/main" id="{E7D746C1-4AF6-36D9-B14B-0EDB8246BA9D}"/>
              </a:ext>
            </a:extLst>
          </p:cNvPr>
          <p:cNvGraphicFramePr>
            <a:graphicFrameLocks noGrp="1"/>
          </p:cNvGraphicFramePr>
          <p:nvPr>
            <p:ph idx="1"/>
          </p:nvPr>
        </p:nvGraphicFramePr>
        <p:xfrm>
          <a:off x="1860290" y="2288910"/>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9" descr="cult">
            <a:extLst>
              <a:ext uri="{FF2B5EF4-FFF2-40B4-BE49-F238E27FC236}">
                <a16:creationId xmlns:a16="http://schemas.microsoft.com/office/drawing/2014/main" id="{5C05D362-3AB2-E062-92A7-D2EDE529053F}"/>
              </a:ext>
            </a:extLst>
          </p:cNvPr>
          <p:cNvPicPr>
            <a:picLocks noChangeAspect="1" noChangeArrowheads="1"/>
          </p:cNvPicPr>
          <p:nvPr/>
        </p:nvPicPr>
        <p:blipFill>
          <a:blip r:embed="rId7"/>
          <a:srcRect/>
          <a:stretch>
            <a:fillRect/>
          </a:stretch>
        </p:blipFill>
        <p:spPr bwMode="auto">
          <a:xfrm>
            <a:off x="88401" y="3878055"/>
            <a:ext cx="2453059" cy="2122696"/>
          </a:xfrm>
          <a:prstGeom prst="rect">
            <a:avLst/>
          </a:prstGeom>
          <a:noFill/>
          <a:ln w="9525">
            <a:noFill/>
            <a:miter lim="800000"/>
            <a:headEnd/>
            <a:tailEnd/>
          </a:ln>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ijdelijke aanduiding voor inhoud 2">
            <a:extLst>
              <a:ext uri="{FF2B5EF4-FFF2-40B4-BE49-F238E27FC236}">
                <a16:creationId xmlns:a16="http://schemas.microsoft.com/office/drawing/2014/main" id="{BE7C02F6-0EB9-73A7-7C81-DBE9DB29A539}"/>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2975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kstvak 10"/>
          <p:cNvSpPr txBox="1">
            <a:spLocks noChangeArrowheads="1"/>
          </p:cNvSpPr>
          <p:nvPr/>
        </p:nvSpPr>
        <p:spPr bwMode="auto">
          <a:xfrm>
            <a:off x="1781177" y="1883568"/>
            <a:ext cx="6885385" cy="810684"/>
          </a:xfrm>
          <a:prstGeom prst="rect">
            <a:avLst/>
          </a:prstGeom>
          <a:noFill/>
          <a:ln w="9525">
            <a:noFill/>
            <a:miter lim="800000"/>
            <a:headEnd/>
            <a:tailEnd/>
          </a:ln>
        </p:spPr>
        <p:txBody>
          <a:bodyPr lIns="71323" tIns="35662" rIns="71323" bIns="35662">
            <a:prstTxWarp prst="textNoShape">
              <a:avLst/>
            </a:prstTxWarp>
            <a:spAutoFit/>
          </a:bodyPr>
          <a:lstStyle/>
          <a:p>
            <a:pPr defTabSz="685800"/>
            <a:endParaRPr lang="nl-NL" sz="1200" dirty="0">
              <a:solidFill>
                <a:srgbClr val="7F7F7F"/>
              </a:solidFill>
              <a:latin typeface="Helvetica Neue" charset="0"/>
            </a:endParaRPr>
          </a:p>
          <a:p>
            <a:pPr defTabSz="685800"/>
            <a:endParaRPr lang="nl-NL" sz="1200" dirty="0">
              <a:solidFill>
                <a:srgbClr val="7F7F7F"/>
              </a:solidFill>
              <a:latin typeface="Helvetica Neue" charset="0"/>
            </a:endParaRPr>
          </a:p>
          <a:p>
            <a:pPr defTabSz="685800"/>
            <a:endParaRPr lang="nl-NL" sz="1200" dirty="0">
              <a:solidFill>
                <a:srgbClr val="7F7F7F"/>
              </a:solidFill>
              <a:latin typeface="Helvetica Neue" charset="0"/>
            </a:endParaRPr>
          </a:p>
          <a:p>
            <a:pPr defTabSz="685800"/>
            <a:endParaRPr lang="nl-NL" sz="1200" dirty="0">
              <a:solidFill>
                <a:srgbClr val="7F7F7F"/>
              </a:solidFill>
              <a:latin typeface="Helvetica Neue" charset="0"/>
            </a:endParaRPr>
          </a:p>
        </p:txBody>
      </p:sp>
      <p:sp>
        <p:nvSpPr>
          <p:cNvPr id="7" name="Titel 1"/>
          <p:cNvSpPr>
            <a:spLocks noGrp="1"/>
          </p:cNvSpPr>
          <p:nvPr>
            <p:ph type="title"/>
          </p:nvPr>
        </p:nvSpPr>
        <p:spPr>
          <a:xfrm>
            <a:off x="2124075" y="1027214"/>
            <a:ext cx="7019925" cy="994172"/>
          </a:xfrm>
        </p:spPr>
        <p:txBody>
          <a:bodyPr>
            <a:normAutofit fontScale="90000"/>
          </a:bodyPr>
          <a:lstStyle/>
          <a:p>
            <a:pPr>
              <a:defRPr/>
            </a:pP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r>
              <a:rPr lang="en-GB" sz="3400" b="1" dirty="0">
                <a:solidFill>
                  <a:srgbClr val="454678"/>
                </a:solidFill>
                <a:latin typeface="Bree Serif" panose="02000503040000020004" pitchFamily="2" charset="0"/>
              </a:rPr>
              <a:t>C</a:t>
            </a:r>
            <a:r>
              <a:rPr lang="en-GB" sz="3100" dirty="0">
                <a:solidFill>
                  <a:srgbClr val="454678"/>
                </a:solidFill>
                <a:latin typeface="Bree Serif" panose="02000503040000020004" pitchFamily="2" charset="0"/>
              </a:rPr>
              <a:t>haracteristics of conventions &amp; scripts</a:t>
            </a: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br>
              <a:rPr lang="en-GB" sz="2500" dirty="0">
                <a:solidFill>
                  <a:srgbClr val="454678"/>
                </a:solidFill>
                <a:latin typeface="Bree Serif" panose="02000503040000020004" pitchFamily="2" charset="0"/>
              </a:rPr>
            </a:br>
            <a:br>
              <a:rPr lang="en-GB" sz="3400" dirty="0">
                <a:solidFill>
                  <a:srgbClr val="454678"/>
                </a:solidFill>
                <a:latin typeface="Bree Serif" panose="02000503040000020004" pitchFamily="2" charset="0"/>
              </a:rPr>
            </a:br>
            <a:br>
              <a:rPr lang="en-GB" sz="3400" b="1" dirty="0">
                <a:solidFill>
                  <a:srgbClr val="454678"/>
                </a:solidFill>
                <a:latin typeface="Bree Serif" panose="02000503040000020004" pitchFamily="2" charset="0"/>
              </a:rPr>
            </a:br>
            <a:endParaRPr lang="en-GB" sz="2800" b="1" dirty="0">
              <a:solidFill>
                <a:srgbClr val="454678"/>
              </a:solidFill>
              <a:latin typeface="Bree Serif" panose="02000503040000020004" pitchFamily="2" charset="0"/>
            </a:endParaRPr>
          </a:p>
        </p:txBody>
      </p:sp>
      <p:grpSp>
        <p:nvGrpSpPr>
          <p:cNvPr id="8" name="Group 3">
            <a:extLst>
              <a:ext uri="{FF2B5EF4-FFF2-40B4-BE49-F238E27FC236}">
                <a16:creationId xmlns:a16="http://schemas.microsoft.com/office/drawing/2014/main" id="{72BE3A69-C8F1-4D3F-B10E-8D10A8457E4D}"/>
              </a:ext>
            </a:extLst>
          </p:cNvPr>
          <p:cNvGrpSpPr/>
          <p:nvPr/>
        </p:nvGrpSpPr>
        <p:grpSpPr>
          <a:xfrm>
            <a:off x="-13069" y="1140132"/>
            <a:ext cx="230885" cy="1723282"/>
            <a:chOff x="-13070" y="377176"/>
            <a:chExt cx="230885" cy="2297709"/>
          </a:xfrm>
        </p:grpSpPr>
        <p:sp>
          <p:nvSpPr>
            <p:cNvPr id="9"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latin typeface="Calibri" panose="020F0502020204030204"/>
              </a:endParaRPr>
            </a:p>
          </p:txBody>
        </p:sp>
        <p:sp>
          <p:nvSpPr>
            <p:cNvPr id="10"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a:solidFill>
                  <a:prstClr val="white"/>
                </a:solidFill>
                <a:latin typeface="Calibri" panose="020F0502020204030204"/>
              </a:endParaRPr>
            </a:p>
          </p:txBody>
        </p:sp>
      </p:grpSp>
      <p:graphicFrame>
        <p:nvGraphicFramePr>
          <p:cNvPr id="3" name="Tijdelijke aanduiding voor inhoud 2">
            <a:extLst>
              <a:ext uri="{FF2B5EF4-FFF2-40B4-BE49-F238E27FC236}">
                <a16:creationId xmlns:a16="http://schemas.microsoft.com/office/drawing/2014/main" id="{64E0EAF9-7AA7-3F7F-A5D8-F029562A8066}"/>
              </a:ext>
            </a:extLst>
          </p:cNvPr>
          <p:cNvGraphicFramePr>
            <a:graphicFrameLocks noGrp="1"/>
          </p:cNvGraphicFramePr>
          <p:nvPr>
            <p:ph idx="1"/>
          </p:nvPr>
        </p:nvGraphicFramePr>
        <p:xfrm>
          <a:off x="779861" y="2380423"/>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F30C48-4458-0E65-AEC5-C88BE3E3AF60}"/>
              </a:ext>
            </a:extLst>
          </p:cNvPr>
          <p:cNvSpPr>
            <a:spLocks noGrp="1"/>
          </p:cNvSpPr>
          <p:nvPr>
            <p:ph type="title"/>
          </p:nvPr>
        </p:nvSpPr>
        <p:spPr>
          <a:xfrm>
            <a:off x="2081463" y="1131094"/>
            <a:ext cx="6433887" cy="994172"/>
          </a:xfrm>
        </p:spPr>
        <p:txBody>
          <a:bodyPr/>
          <a:lstStyle/>
          <a:p>
            <a:r>
              <a:rPr lang="en-GB" kern="100" dirty="0">
                <a:latin typeface="Aptos" panose="020B0004020202020204" pitchFamily="34" charset="0"/>
                <a:ea typeface="Aptos" panose="020B0004020202020204" pitchFamily="34" charset="0"/>
                <a:cs typeface="Arial" panose="020B0604020202020204" pitchFamily="34" charset="0"/>
              </a:rPr>
              <a:t>Language</a:t>
            </a:r>
            <a:endParaRPr lang="en-GB" dirty="0"/>
          </a:p>
        </p:txBody>
      </p:sp>
      <p:pic>
        <p:nvPicPr>
          <p:cNvPr id="6" name="Afbeelding 3" descr="Dutch-Anglosax diff.gif">
            <a:extLst>
              <a:ext uri="{FF2B5EF4-FFF2-40B4-BE49-F238E27FC236}">
                <a16:creationId xmlns:a16="http://schemas.microsoft.com/office/drawing/2014/main" id="{97746D4F-F5DB-4BE3-BE6F-A9EE0C4CFC6F}"/>
              </a:ext>
            </a:extLst>
          </p:cNvPr>
          <p:cNvPicPr>
            <a:picLocks noChangeAspect="1"/>
          </p:cNvPicPr>
          <p:nvPr/>
        </p:nvPicPr>
        <p:blipFill>
          <a:blip r:embed="rId2"/>
          <a:srcRect/>
          <a:stretch>
            <a:fillRect/>
          </a:stretch>
        </p:blipFill>
        <p:spPr bwMode="auto">
          <a:xfrm>
            <a:off x="2081463" y="1923149"/>
            <a:ext cx="5253074" cy="3803758"/>
          </a:xfrm>
          <a:prstGeom prst="rect">
            <a:avLst/>
          </a:prstGeom>
          <a:noFill/>
          <a:ln w="9525">
            <a:noFill/>
            <a:miter lim="800000"/>
            <a:headEnd/>
            <a:tailEnd/>
          </a:ln>
        </p:spPr>
      </p:pic>
    </p:spTree>
    <p:extLst>
      <p:ext uri="{BB962C8B-B14F-4D97-AF65-F5344CB8AC3E}">
        <p14:creationId xmlns:p14="http://schemas.microsoft.com/office/powerpoint/2010/main" val="38187235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46AD8E-CA76-D223-2B55-728BBC821D5B}"/>
              </a:ext>
            </a:extLst>
          </p:cNvPr>
          <p:cNvSpPr>
            <a:spLocks noGrp="1"/>
          </p:cNvSpPr>
          <p:nvPr>
            <p:ph type="title"/>
          </p:nvPr>
        </p:nvSpPr>
        <p:spPr>
          <a:xfrm>
            <a:off x="2165684" y="1131094"/>
            <a:ext cx="6349666" cy="994172"/>
          </a:xfrm>
        </p:spPr>
        <p:txBody>
          <a:bodyPr/>
          <a:lstStyle/>
          <a:p>
            <a:r>
              <a:rPr lang="en-GB" kern="100" dirty="0">
                <a:latin typeface="Aptos" panose="020B0004020202020204" pitchFamily="34" charset="0"/>
                <a:ea typeface="Aptos" panose="020B0004020202020204" pitchFamily="34" charset="0"/>
                <a:cs typeface="Arial" panose="020B0604020202020204" pitchFamily="34" charset="0"/>
              </a:rPr>
              <a:t>The Culture Map: Erin Meyer</a:t>
            </a:r>
            <a:endParaRPr lang="en-GB" dirty="0"/>
          </a:p>
        </p:txBody>
      </p:sp>
      <p:pic>
        <p:nvPicPr>
          <p:cNvPr id="6" name="Afbeelding 5">
            <a:extLst>
              <a:ext uri="{FF2B5EF4-FFF2-40B4-BE49-F238E27FC236}">
                <a16:creationId xmlns:a16="http://schemas.microsoft.com/office/drawing/2014/main" id="{44E948A3-A3BF-057C-ECD9-9AFE356B8EB6}"/>
              </a:ext>
            </a:extLst>
          </p:cNvPr>
          <p:cNvPicPr>
            <a:picLocks noChangeAspect="1"/>
          </p:cNvPicPr>
          <p:nvPr/>
        </p:nvPicPr>
        <p:blipFill>
          <a:blip r:embed="rId2"/>
          <a:stretch>
            <a:fillRect/>
          </a:stretch>
        </p:blipFill>
        <p:spPr>
          <a:xfrm>
            <a:off x="1805286" y="2106820"/>
            <a:ext cx="7070461" cy="3677237"/>
          </a:xfrm>
          <a:prstGeom prst="rect">
            <a:avLst/>
          </a:prstGeom>
        </p:spPr>
      </p:pic>
    </p:spTree>
    <p:extLst>
      <p:ext uri="{BB962C8B-B14F-4D97-AF65-F5344CB8AC3E}">
        <p14:creationId xmlns:p14="http://schemas.microsoft.com/office/powerpoint/2010/main" val="25548403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descr="1. Communicating.jpg"/>
          <p:cNvPicPr>
            <a:picLocks noChangeAspect="1"/>
          </p:cNvPicPr>
          <p:nvPr/>
        </p:nvPicPr>
        <p:blipFill>
          <a:blip r:embed="rId2"/>
          <a:stretch>
            <a:fillRect/>
          </a:stretch>
        </p:blipFill>
        <p:spPr>
          <a:xfrm>
            <a:off x="269402" y="2293623"/>
            <a:ext cx="8726669" cy="175617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descr="2. Evaluating.jpg"/>
          <p:cNvPicPr>
            <a:picLocks noChangeAspect="1"/>
          </p:cNvPicPr>
          <p:nvPr/>
        </p:nvPicPr>
        <p:blipFill>
          <a:blip r:embed="rId2"/>
          <a:stretch>
            <a:fillRect/>
          </a:stretch>
        </p:blipFill>
        <p:spPr>
          <a:xfrm>
            <a:off x="134701" y="2133305"/>
            <a:ext cx="8865470" cy="20095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2120243" y="1004471"/>
            <a:ext cx="7522022" cy="4669561"/>
            <a:chOff x="-1472201" y="-56055296"/>
            <a:chExt cx="22224981" cy="58576239"/>
          </a:xfrm>
        </p:grpSpPr>
        <p:sp>
          <p:nvSpPr>
            <p:cNvPr id="20" name="TextBox 20"/>
            <p:cNvSpPr txBox="1"/>
            <p:nvPr/>
          </p:nvSpPr>
          <p:spPr>
            <a:xfrm>
              <a:off x="-1472201" y="-56055296"/>
              <a:ext cx="20752780" cy="1436294"/>
            </a:xfrm>
            <a:prstGeom prst="rect">
              <a:avLst/>
            </a:prstGeom>
          </p:spPr>
          <p:txBody>
            <a:bodyPr lIns="0" tIns="0" rIns="0" bIns="0" rtlCol="0" anchor="t">
              <a:spAutoFit/>
            </a:bodyPr>
            <a:lstStyle/>
            <a:p>
              <a:pPr algn="ctr">
                <a:lnSpc>
                  <a:spcPts val="4200"/>
                </a:lnSpc>
                <a:defRPr/>
              </a:pPr>
              <a:r>
                <a:rPr lang="en-US" sz="3500" dirty="0">
                  <a:solidFill>
                    <a:srgbClr val="97BE0D"/>
                  </a:solidFill>
                  <a:latin typeface="Bree Serif Bold"/>
                </a:rPr>
                <a:t>Welcome to the EJWP Community!</a:t>
              </a:r>
            </a:p>
          </p:txBody>
        </p:sp>
        <p:sp>
          <p:nvSpPr>
            <p:cNvPr id="21" name="TextBox 21"/>
            <p:cNvSpPr txBox="1"/>
            <p:nvPr/>
          </p:nvSpPr>
          <p:spPr>
            <a:xfrm>
              <a:off x="0" y="1824170"/>
              <a:ext cx="20752780" cy="696773"/>
            </a:xfrm>
            <a:prstGeom prst="rect">
              <a:avLst/>
            </a:prstGeom>
          </p:spPr>
          <p:txBody>
            <a:bodyPr lIns="0" tIns="0" rIns="0" bIns="0" rtlCol="0" anchor="t">
              <a:spAutoFit/>
            </a:bodyPr>
            <a:lstStyle/>
            <a:p>
              <a:pPr algn="ctr">
                <a:lnSpc>
                  <a:spcPts val="2400"/>
                </a:lnSpc>
                <a:defRPr/>
              </a:pPr>
              <a:endParaRPr sz="900">
                <a:solidFill>
                  <a:prstClr val="black"/>
                </a:solidFill>
                <a:latin typeface="Calibri"/>
              </a:endParaRPr>
            </a:p>
          </p:txBody>
        </p:sp>
      </p:grpSp>
      <p:sp>
        <p:nvSpPr>
          <p:cNvPr id="25" name="TextBox 25"/>
          <p:cNvSpPr txBox="1"/>
          <p:nvPr/>
        </p:nvSpPr>
        <p:spPr>
          <a:xfrm>
            <a:off x="5627375" y="6450372"/>
            <a:ext cx="3334247" cy="201722"/>
          </a:xfrm>
          <a:prstGeom prst="rect">
            <a:avLst/>
          </a:prstGeom>
        </p:spPr>
        <p:txBody>
          <a:bodyPr lIns="0" tIns="0" rIns="0" bIns="0" rtlCol="0" anchor="t">
            <a:spAutoFit/>
          </a:bodyPr>
          <a:lstStyle/>
          <a:p>
            <a:pPr algn="r">
              <a:lnSpc>
                <a:spcPts val="1680"/>
              </a:lnSpc>
              <a:defRPr/>
            </a:pPr>
            <a:r>
              <a:rPr lang="en-US" sz="1200" spc="72" dirty="0">
                <a:solidFill>
                  <a:srgbClr val="162983"/>
                </a:solidFill>
                <a:latin typeface="Bree Serif"/>
              </a:rPr>
              <a:t>Our Water Future Starts Here!</a:t>
            </a:r>
          </a:p>
        </p:txBody>
      </p:sp>
      <p:pic>
        <p:nvPicPr>
          <p:cNvPr id="7" name="Afbeelding 6" descr="Afbeelding met kleding, persoon, buitenshuis, glimlach&#10;&#10;Automatisch gegenereerde beschrijving">
            <a:extLst>
              <a:ext uri="{FF2B5EF4-FFF2-40B4-BE49-F238E27FC236}">
                <a16:creationId xmlns:a16="http://schemas.microsoft.com/office/drawing/2014/main" id="{DAC2828E-4AC4-BE74-6609-978CD3B9B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095500"/>
            <a:ext cx="1707573" cy="1138601"/>
          </a:xfrm>
          <a:prstGeom prst="rect">
            <a:avLst/>
          </a:prstGeom>
        </p:spPr>
      </p:pic>
      <p:pic>
        <p:nvPicPr>
          <p:cNvPr id="9" name="Afbeelding 8" descr="Afbeelding met hemel, kleding, buitenshuis, persoon&#10;&#10;Automatisch gegenereerde beschrijving">
            <a:extLst>
              <a:ext uri="{FF2B5EF4-FFF2-40B4-BE49-F238E27FC236}">
                <a16:creationId xmlns:a16="http://schemas.microsoft.com/office/drawing/2014/main" id="{E7F9C864-CA8B-DF50-E573-272A37731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936" y="2095500"/>
            <a:ext cx="1684410" cy="1123501"/>
          </a:xfrm>
          <a:prstGeom prst="rect">
            <a:avLst/>
          </a:prstGeom>
        </p:spPr>
      </p:pic>
      <p:pic>
        <p:nvPicPr>
          <p:cNvPr id="11" name="Afbeelding 10" descr="Afbeelding met kleding, buitenshuis, persoon, hemel&#10;&#10;Automatisch gegenereerde beschrijving">
            <a:extLst>
              <a:ext uri="{FF2B5EF4-FFF2-40B4-BE49-F238E27FC236}">
                <a16:creationId xmlns:a16="http://schemas.microsoft.com/office/drawing/2014/main" id="{02E53297-63A1-C5D4-CD01-8E9C6218FE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0948" y="2083804"/>
            <a:ext cx="1684410" cy="1148071"/>
          </a:xfrm>
          <a:prstGeom prst="rect">
            <a:avLst/>
          </a:prstGeom>
        </p:spPr>
      </p:pic>
      <p:pic>
        <p:nvPicPr>
          <p:cNvPr id="13" name="Afbeelding 12" descr="Afbeelding met kleding, schoeisel, buitenshuis, persoon&#10;&#10;Automatisch gegenereerde beschrijving">
            <a:extLst>
              <a:ext uri="{FF2B5EF4-FFF2-40B4-BE49-F238E27FC236}">
                <a16:creationId xmlns:a16="http://schemas.microsoft.com/office/drawing/2014/main" id="{A4CD2A8C-C6D8-AF74-9772-FB1D847FD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3960" y="2075403"/>
            <a:ext cx="1571724" cy="1178793"/>
          </a:xfrm>
          <a:prstGeom prst="rect">
            <a:avLst/>
          </a:prstGeom>
        </p:spPr>
      </p:pic>
      <p:pic>
        <p:nvPicPr>
          <p:cNvPr id="17" name="Afbeelding 16" descr="Afbeelding met kleding, persoon, schoeisel, groep&#10;&#10;Automatisch gegenereerde beschrijving">
            <a:extLst>
              <a:ext uri="{FF2B5EF4-FFF2-40B4-BE49-F238E27FC236}">
                <a16:creationId xmlns:a16="http://schemas.microsoft.com/office/drawing/2014/main" id="{ABEAEDB9-6552-5892-EC25-9DE38B08D3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1433" y="3462041"/>
            <a:ext cx="1711826" cy="1283869"/>
          </a:xfrm>
          <a:prstGeom prst="rect">
            <a:avLst/>
          </a:prstGeom>
        </p:spPr>
      </p:pic>
      <p:sp>
        <p:nvSpPr>
          <p:cNvPr id="18" name="Tekstvak 17">
            <a:extLst>
              <a:ext uri="{FF2B5EF4-FFF2-40B4-BE49-F238E27FC236}">
                <a16:creationId xmlns:a16="http://schemas.microsoft.com/office/drawing/2014/main" id="{21C1D50B-D078-EA5F-E9A0-3242EBB6723A}"/>
              </a:ext>
            </a:extLst>
          </p:cNvPr>
          <p:cNvSpPr txBox="1"/>
          <p:nvPr/>
        </p:nvSpPr>
        <p:spPr>
          <a:xfrm>
            <a:off x="144772" y="2883947"/>
            <a:ext cx="1418978" cy="369332"/>
          </a:xfrm>
          <a:prstGeom prst="rect">
            <a:avLst/>
          </a:prstGeom>
          <a:noFill/>
        </p:spPr>
        <p:txBody>
          <a:bodyPr wrap="none" rtlCol="0">
            <a:spAutoFit/>
          </a:bodyPr>
          <a:lstStyle/>
          <a:p>
            <a:r>
              <a:rPr lang="en-GB" sz="900" b="1" dirty="0">
                <a:solidFill>
                  <a:schemeClr val="bg1"/>
                </a:solidFill>
              </a:rPr>
              <a:t>EJWP1: </a:t>
            </a:r>
            <a:br>
              <a:rPr lang="en-GB" sz="900" b="1" dirty="0">
                <a:solidFill>
                  <a:schemeClr val="bg1"/>
                </a:solidFill>
              </a:rPr>
            </a:br>
            <a:r>
              <a:rPr lang="en-GB" sz="900" b="1" dirty="0">
                <a:solidFill>
                  <a:schemeClr val="bg1"/>
                </a:solidFill>
              </a:rPr>
              <a:t>June 2029 – October 2021</a:t>
            </a:r>
          </a:p>
        </p:txBody>
      </p:sp>
      <p:sp>
        <p:nvSpPr>
          <p:cNvPr id="23" name="Tekstvak 22">
            <a:extLst>
              <a:ext uri="{FF2B5EF4-FFF2-40B4-BE49-F238E27FC236}">
                <a16:creationId xmlns:a16="http://schemas.microsoft.com/office/drawing/2014/main" id="{FE51F2BB-8873-C8FF-7054-D3FF064A30B8}"/>
              </a:ext>
            </a:extLst>
          </p:cNvPr>
          <p:cNvSpPr txBox="1"/>
          <p:nvPr/>
        </p:nvSpPr>
        <p:spPr>
          <a:xfrm>
            <a:off x="1968976" y="2905269"/>
            <a:ext cx="4819337" cy="369332"/>
          </a:xfrm>
          <a:prstGeom prst="rect">
            <a:avLst/>
          </a:prstGeom>
          <a:noFill/>
        </p:spPr>
        <p:txBody>
          <a:bodyPr wrap="square">
            <a:spAutoFit/>
          </a:bodyPr>
          <a:lstStyle/>
          <a:p>
            <a:r>
              <a:rPr lang="en-GB" sz="900" b="1" dirty="0">
                <a:solidFill>
                  <a:schemeClr val="bg1"/>
                </a:solidFill>
              </a:rPr>
              <a:t>EJWP2: </a:t>
            </a:r>
            <a:br>
              <a:rPr lang="en-GB" sz="900" b="1" dirty="0">
                <a:solidFill>
                  <a:schemeClr val="bg1"/>
                </a:solidFill>
              </a:rPr>
            </a:br>
            <a:r>
              <a:rPr lang="en-GB" sz="900" b="1" dirty="0">
                <a:solidFill>
                  <a:schemeClr val="bg1"/>
                </a:solidFill>
              </a:rPr>
              <a:t>October 2020 – December 2022</a:t>
            </a:r>
            <a:endParaRPr lang="en-GB" sz="900" dirty="0"/>
          </a:p>
        </p:txBody>
      </p:sp>
      <p:sp>
        <p:nvSpPr>
          <p:cNvPr id="24" name="Tekstvak 23">
            <a:extLst>
              <a:ext uri="{FF2B5EF4-FFF2-40B4-BE49-F238E27FC236}">
                <a16:creationId xmlns:a16="http://schemas.microsoft.com/office/drawing/2014/main" id="{BE24BE92-ACAA-0770-6508-2B261B37780A}"/>
              </a:ext>
            </a:extLst>
          </p:cNvPr>
          <p:cNvSpPr txBox="1"/>
          <p:nvPr/>
        </p:nvSpPr>
        <p:spPr>
          <a:xfrm>
            <a:off x="3810000" y="2866425"/>
            <a:ext cx="2378325" cy="369332"/>
          </a:xfrm>
          <a:prstGeom prst="rect">
            <a:avLst/>
          </a:prstGeom>
          <a:noFill/>
        </p:spPr>
        <p:txBody>
          <a:bodyPr wrap="square">
            <a:spAutoFit/>
          </a:bodyPr>
          <a:lstStyle/>
          <a:p>
            <a:r>
              <a:rPr lang="en-GB" sz="900" b="1" dirty="0">
                <a:solidFill>
                  <a:schemeClr val="bg1"/>
                </a:solidFill>
              </a:rPr>
              <a:t>EJWP3: </a:t>
            </a:r>
            <a:br>
              <a:rPr lang="en-GB" sz="900" b="1" dirty="0">
                <a:solidFill>
                  <a:schemeClr val="bg1"/>
                </a:solidFill>
              </a:rPr>
            </a:br>
            <a:r>
              <a:rPr lang="en-GB" sz="900" b="1" dirty="0">
                <a:solidFill>
                  <a:schemeClr val="bg1"/>
                </a:solidFill>
              </a:rPr>
              <a:t>November 2021 – October 2023</a:t>
            </a:r>
            <a:endParaRPr lang="en-GB" sz="900" dirty="0"/>
          </a:p>
        </p:txBody>
      </p:sp>
      <p:sp>
        <p:nvSpPr>
          <p:cNvPr id="33" name="Tekstvak 32">
            <a:extLst>
              <a:ext uri="{FF2B5EF4-FFF2-40B4-BE49-F238E27FC236}">
                <a16:creationId xmlns:a16="http://schemas.microsoft.com/office/drawing/2014/main" id="{EEDC8B77-665B-0211-EB2B-025A0730C48E}"/>
              </a:ext>
            </a:extLst>
          </p:cNvPr>
          <p:cNvSpPr txBox="1"/>
          <p:nvPr/>
        </p:nvSpPr>
        <p:spPr>
          <a:xfrm>
            <a:off x="5599150" y="2893197"/>
            <a:ext cx="2378325" cy="369332"/>
          </a:xfrm>
          <a:prstGeom prst="rect">
            <a:avLst/>
          </a:prstGeom>
          <a:noFill/>
        </p:spPr>
        <p:txBody>
          <a:bodyPr wrap="square">
            <a:spAutoFit/>
          </a:bodyPr>
          <a:lstStyle/>
          <a:p>
            <a:r>
              <a:rPr lang="en-GB" sz="900" b="1" dirty="0">
                <a:solidFill>
                  <a:schemeClr val="bg1"/>
                </a:solidFill>
              </a:rPr>
              <a:t>EJWP4: </a:t>
            </a:r>
            <a:br>
              <a:rPr lang="en-GB" sz="900" b="1" dirty="0">
                <a:solidFill>
                  <a:schemeClr val="bg1"/>
                </a:solidFill>
              </a:rPr>
            </a:br>
            <a:r>
              <a:rPr lang="en-GB" sz="900" b="1" dirty="0">
                <a:solidFill>
                  <a:schemeClr val="bg1"/>
                </a:solidFill>
              </a:rPr>
              <a:t>October 2022 – October 2023</a:t>
            </a:r>
            <a:endParaRPr lang="en-GB" sz="900" dirty="0"/>
          </a:p>
        </p:txBody>
      </p:sp>
      <p:sp>
        <p:nvSpPr>
          <p:cNvPr id="34" name="Tekstvak 33">
            <a:extLst>
              <a:ext uri="{FF2B5EF4-FFF2-40B4-BE49-F238E27FC236}">
                <a16:creationId xmlns:a16="http://schemas.microsoft.com/office/drawing/2014/main" id="{BEEB4272-3A0A-25E2-2AC7-B33AE1C52716}"/>
              </a:ext>
            </a:extLst>
          </p:cNvPr>
          <p:cNvSpPr txBox="1"/>
          <p:nvPr/>
        </p:nvSpPr>
        <p:spPr>
          <a:xfrm>
            <a:off x="1641433" y="4375553"/>
            <a:ext cx="2378325" cy="369332"/>
          </a:xfrm>
          <a:prstGeom prst="rect">
            <a:avLst/>
          </a:prstGeom>
          <a:noFill/>
        </p:spPr>
        <p:txBody>
          <a:bodyPr wrap="square">
            <a:spAutoFit/>
          </a:bodyPr>
          <a:lstStyle/>
          <a:p>
            <a:r>
              <a:rPr lang="en-GB" sz="900" b="1" dirty="0">
                <a:solidFill>
                  <a:schemeClr val="bg1"/>
                </a:solidFill>
              </a:rPr>
              <a:t>EJWP4: </a:t>
            </a:r>
            <a:br>
              <a:rPr lang="en-GB" sz="900" b="1" dirty="0">
                <a:solidFill>
                  <a:schemeClr val="bg1"/>
                </a:solidFill>
              </a:rPr>
            </a:br>
            <a:r>
              <a:rPr lang="en-GB" sz="900" b="1" dirty="0">
                <a:solidFill>
                  <a:schemeClr val="bg1"/>
                </a:solidFill>
              </a:rPr>
              <a:t>October 2022 – October 2024</a:t>
            </a:r>
            <a:endParaRPr lang="en-GB" sz="900" dirty="0"/>
          </a:p>
        </p:txBody>
      </p:sp>
      <p:pic>
        <p:nvPicPr>
          <p:cNvPr id="36" name="Graphic 35" descr="Groepssucces met effen opvulling">
            <a:extLst>
              <a:ext uri="{FF2B5EF4-FFF2-40B4-BE49-F238E27FC236}">
                <a16:creationId xmlns:a16="http://schemas.microsoft.com/office/drawing/2014/main" id="{2C22D559-E6C3-CA3D-8D8D-5614C12DF4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5358" y="3256500"/>
            <a:ext cx="1746344" cy="1746344"/>
          </a:xfrm>
          <a:prstGeom prst="rect">
            <a:avLst/>
          </a:prstGeom>
        </p:spPr>
      </p:pic>
      <p:pic>
        <p:nvPicPr>
          <p:cNvPr id="37" name="Graphic 36" descr="Groepssucces met effen opvulling">
            <a:extLst>
              <a:ext uri="{FF2B5EF4-FFF2-40B4-BE49-F238E27FC236}">
                <a16:creationId xmlns:a16="http://schemas.microsoft.com/office/drawing/2014/main" id="{FF0A83EC-F284-1BA9-8C4F-0D82C19E0C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82255" y="3223209"/>
            <a:ext cx="1746344" cy="1746344"/>
          </a:xfrm>
          <a:prstGeom prst="rect">
            <a:avLst/>
          </a:prstGeom>
        </p:spPr>
      </p:pic>
      <p:sp>
        <p:nvSpPr>
          <p:cNvPr id="38" name="Tekstvak 37">
            <a:extLst>
              <a:ext uri="{FF2B5EF4-FFF2-40B4-BE49-F238E27FC236}">
                <a16:creationId xmlns:a16="http://schemas.microsoft.com/office/drawing/2014/main" id="{D0ED2A0B-236B-4C8F-35EE-72D547AC05E9}"/>
              </a:ext>
            </a:extLst>
          </p:cNvPr>
          <p:cNvSpPr txBox="1"/>
          <p:nvPr/>
        </p:nvSpPr>
        <p:spPr>
          <a:xfrm>
            <a:off x="7294499" y="4696632"/>
            <a:ext cx="2378325" cy="461665"/>
          </a:xfrm>
          <a:prstGeom prst="rect">
            <a:avLst/>
          </a:prstGeom>
          <a:noFill/>
        </p:spPr>
        <p:txBody>
          <a:bodyPr wrap="square">
            <a:spAutoFit/>
          </a:bodyPr>
          <a:lstStyle/>
          <a:p>
            <a:r>
              <a:rPr lang="en-GB" sz="1200" b="1" dirty="0">
                <a:solidFill>
                  <a:schemeClr val="accent3"/>
                </a:solidFill>
                <a:highlight>
                  <a:srgbClr val="162983"/>
                </a:highlight>
              </a:rPr>
              <a:t>EJWP7: </a:t>
            </a:r>
            <a:br>
              <a:rPr lang="en-GB" sz="1200" b="1" dirty="0">
                <a:solidFill>
                  <a:schemeClr val="accent3"/>
                </a:solidFill>
                <a:highlight>
                  <a:srgbClr val="162983"/>
                </a:highlight>
              </a:rPr>
            </a:br>
            <a:r>
              <a:rPr lang="en-GB" sz="1200" b="1" dirty="0">
                <a:solidFill>
                  <a:schemeClr val="accent3"/>
                </a:solidFill>
                <a:highlight>
                  <a:srgbClr val="162983"/>
                </a:highlight>
              </a:rPr>
              <a:t>kick off March 2024!</a:t>
            </a:r>
            <a:endParaRPr lang="en-GB" sz="1200" dirty="0">
              <a:solidFill>
                <a:schemeClr val="accent3"/>
              </a:solidFill>
              <a:highlight>
                <a:srgbClr val="162983"/>
              </a:highlight>
            </a:endParaRPr>
          </a:p>
        </p:txBody>
      </p:sp>
      <p:sp>
        <p:nvSpPr>
          <p:cNvPr id="5" name="Tekstvak 4">
            <a:extLst>
              <a:ext uri="{FF2B5EF4-FFF2-40B4-BE49-F238E27FC236}">
                <a16:creationId xmlns:a16="http://schemas.microsoft.com/office/drawing/2014/main" id="{F9147AF7-74EB-62EC-8B84-AAF8DDCAB2F8}"/>
              </a:ext>
            </a:extLst>
          </p:cNvPr>
          <p:cNvSpPr txBox="1"/>
          <p:nvPr/>
        </p:nvSpPr>
        <p:spPr>
          <a:xfrm>
            <a:off x="5643960" y="4728312"/>
            <a:ext cx="2378325" cy="461665"/>
          </a:xfrm>
          <a:prstGeom prst="rect">
            <a:avLst/>
          </a:prstGeom>
          <a:noFill/>
        </p:spPr>
        <p:txBody>
          <a:bodyPr wrap="square">
            <a:spAutoFit/>
          </a:bodyPr>
          <a:lstStyle/>
          <a:p>
            <a:r>
              <a:rPr lang="en-GB" sz="1200" b="1" dirty="0">
                <a:solidFill>
                  <a:schemeClr val="accent3"/>
                </a:solidFill>
                <a:highlight>
                  <a:srgbClr val="162983"/>
                </a:highlight>
              </a:rPr>
              <a:t>EJWP6: </a:t>
            </a:r>
            <a:br>
              <a:rPr lang="en-GB" sz="1200" b="1" dirty="0">
                <a:solidFill>
                  <a:schemeClr val="accent3"/>
                </a:solidFill>
                <a:highlight>
                  <a:srgbClr val="162983"/>
                </a:highlight>
              </a:rPr>
            </a:br>
            <a:r>
              <a:rPr lang="en-GB" sz="1200" b="1" dirty="0">
                <a:solidFill>
                  <a:schemeClr val="accent3"/>
                </a:solidFill>
                <a:highlight>
                  <a:srgbClr val="162983"/>
                </a:highlight>
              </a:rPr>
              <a:t>kick off May2024!</a:t>
            </a:r>
            <a:endParaRPr lang="en-GB" sz="1200" dirty="0">
              <a:solidFill>
                <a:schemeClr val="accent3"/>
              </a:solidFill>
              <a:highlight>
                <a:srgbClr val="162983"/>
              </a:highlight>
            </a:endParaRPr>
          </a:p>
        </p:txBody>
      </p:sp>
      <p:pic>
        <p:nvPicPr>
          <p:cNvPr id="8" name="Afbeelding 7" descr="Afbeelding met kleding, persoon, hemel, schoeisel&#10;&#10;Automatisch gegenereerde beschrijving">
            <a:extLst>
              <a:ext uri="{FF2B5EF4-FFF2-40B4-BE49-F238E27FC236}">
                <a16:creationId xmlns:a16="http://schemas.microsoft.com/office/drawing/2014/main" id="{51B550A5-31D0-CDE3-0A4D-A81F9CE8C9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558515" y="3440087"/>
            <a:ext cx="1711825" cy="1283869"/>
          </a:xfrm>
          <a:prstGeom prst="rect">
            <a:avLst/>
          </a:prstGeom>
        </p:spPr>
      </p:pic>
      <p:sp>
        <p:nvSpPr>
          <p:cNvPr id="10" name="Tekstvak 9">
            <a:extLst>
              <a:ext uri="{FF2B5EF4-FFF2-40B4-BE49-F238E27FC236}">
                <a16:creationId xmlns:a16="http://schemas.microsoft.com/office/drawing/2014/main" id="{839D8A9E-B3B5-4DDB-BCFD-4384DC238AE2}"/>
              </a:ext>
            </a:extLst>
          </p:cNvPr>
          <p:cNvSpPr txBox="1"/>
          <p:nvPr/>
        </p:nvSpPr>
        <p:spPr>
          <a:xfrm>
            <a:off x="3559478" y="4402480"/>
            <a:ext cx="2378325" cy="369332"/>
          </a:xfrm>
          <a:prstGeom prst="rect">
            <a:avLst/>
          </a:prstGeom>
          <a:noFill/>
        </p:spPr>
        <p:txBody>
          <a:bodyPr wrap="square">
            <a:spAutoFit/>
          </a:bodyPr>
          <a:lstStyle/>
          <a:p>
            <a:r>
              <a:rPr lang="en-GB" sz="900" b="1" dirty="0">
                <a:solidFill>
                  <a:schemeClr val="bg1"/>
                </a:solidFill>
              </a:rPr>
              <a:t>EJWP5: </a:t>
            </a:r>
            <a:br>
              <a:rPr lang="en-GB" sz="900" b="1" dirty="0">
                <a:solidFill>
                  <a:schemeClr val="bg1"/>
                </a:solidFill>
              </a:rPr>
            </a:br>
            <a:r>
              <a:rPr lang="en-GB" sz="900" b="1" dirty="0">
                <a:solidFill>
                  <a:schemeClr val="bg1"/>
                </a:solidFill>
              </a:rPr>
              <a:t>September 2023 – October 2025</a:t>
            </a:r>
            <a:endParaRPr lang="en-GB" sz="900" dirty="0"/>
          </a:p>
        </p:txBody>
      </p:sp>
    </p:spTree>
    <p:extLst>
      <p:ext uri="{BB962C8B-B14F-4D97-AF65-F5344CB8AC3E}">
        <p14:creationId xmlns:p14="http://schemas.microsoft.com/office/powerpoint/2010/main" val="24286410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descr="4. Leading.png"/>
          <p:cNvPicPr>
            <a:picLocks noChangeAspect="1"/>
          </p:cNvPicPr>
          <p:nvPr/>
        </p:nvPicPr>
        <p:blipFill>
          <a:blip r:embed="rId2"/>
          <a:stretch>
            <a:fillRect/>
          </a:stretch>
        </p:blipFill>
        <p:spPr>
          <a:xfrm>
            <a:off x="211674" y="2155506"/>
            <a:ext cx="8745911" cy="2132429"/>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descr="5. Deciding.jpg"/>
          <p:cNvPicPr>
            <a:picLocks noChangeAspect="1"/>
          </p:cNvPicPr>
          <p:nvPr/>
        </p:nvPicPr>
        <p:blipFill>
          <a:blip r:embed="rId2"/>
          <a:stretch>
            <a:fillRect/>
          </a:stretch>
        </p:blipFill>
        <p:spPr>
          <a:xfrm>
            <a:off x="247868" y="2121091"/>
            <a:ext cx="8757824" cy="1828871"/>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descr="6 Trusting scale.png"/>
          <p:cNvPicPr>
            <a:picLocks noChangeAspect="1"/>
          </p:cNvPicPr>
          <p:nvPr/>
        </p:nvPicPr>
        <p:blipFill>
          <a:blip r:embed="rId2"/>
          <a:stretch>
            <a:fillRect/>
          </a:stretch>
        </p:blipFill>
        <p:spPr>
          <a:xfrm>
            <a:off x="0" y="1965535"/>
            <a:ext cx="9144000" cy="2026384"/>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descr="6 Trusting scale.png"/>
          <p:cNvPicPr>
            <a:picLocks noChangeAspect="1"/>
          </p:cNvPicPr>
          <p:nvPr/>
        </p:nvPicPr>
        <p:blipFill>
          <a:blip r:embed="rId2"/>
          <a:stretch>
            <a:fillRect/>
          </a:stretch>
        </p:blipFill>
        <p:spPr>
          <a:xfrm>
            <a:off x="1392" y="1956876"/>
            <a:ext cx="9142608" cy="2026384"/>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descr="7. Disagreeing.jpg"/>
          <p:cNvPicPr>
            <a:picLocks noChangeAspect="1"/>
          </p:cNvPicPr>
          <p:nvPr/>
        </p:nvPicPr>
        <p:blipFill>
          <a:blip r:embed="rId2"/>
          <a:stretch>
            <a:fillRect/>
          </a:stretch>
        </p:blipFill>
        <p:spPr>
          <a:xfrm>
            <a:off x="173189" y="1954906"/>
            <a:ext cx="8970813" cy="2096941"/>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descr="3. Persuading.png"/>
          <p:cNvPicPr>
            <a:picLocks noChangeAspect="1"/>
          </p:cNvPicPr>
          <p:nvPr/>
        </p:nvPicPr>
        <p:blipFill>
          <a:blip r:embed="rId2"/>
          <a:stretch>
            <a:fillRect/>
          </a:stretch>
        </p:blipFill>
        <p:spPr>
          <a:xfrm>
            <a:off x="125011" y="1273345"/>
            <a:ext cx="9018991" cy="2361151"/>
          </a:xfrm>
          <a:prstGeom prst="rect">
            <a:avLst/>
          </a:prstGeom>
        </p:spPr>
      </p:pic>
      <p:pic>
        <p:nvPicPr>
          <p:cNvPr id="4" name="Afbeelding 3" descr="3 Persuading scale appendix.png"/>
          <p:cNvPicPr>
            <a:picLocks noChangeAspect="1"/>
          </p:cNvPicPr>
          <p:nvPr/>
        </p:nvPicPr>
        <p:blipFill>
          <a:blip r:embed="rId3"/>
          <a:stretch>
            <a:fillRect/>
          </a:stretch>
        </p:blipFill>
        <p:spPr>
          <a:xfrm>
            <a:off x="0" y="3815472"/>
            <a:ext cx="9144000" cy="1010831"/>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BCA34-A133-BEB0-B157-BE79A37A4570}"/>
              </a:ext>
            </a:extLst>
          </p:cNvPr>
          <p:cNvSpPr>
            <a:spLocks noGrp="1"/>
          </p:cNvSpPr>
          <p:nvPr>
            <p:ph type="title"/>
          </p:nvPr>
        </p:nvSpPr>
        <p:spPr>
          <a:xfrm>
            <a:off x="2141620" y="1131094"/>
            <a:ext cx="7002380" cy="994172"/>
          </a:xfrm>
        </p:spPr>
        <p:txBody>
          <a:bodyPr/>
          <a:lstStyle/>
          <a:p>
            <a:r>
              <a:rPr lang="nl-NL" dirty="0" err="1"/>
              <a:t>Mapping</a:t>
            </a:r>
            <a:r>
              <a:rPr lang="nl-NL" dirty="0"/>
              <a:t> </a:t>
            </a:r>
            <a:r>
              <a:rPr lang="nl-NL" dirty="0" err="1"/>
              <a:t>the</a:t>
            </a:r>
            <a:r>
              <a:rPr lang="nl-NL" dirty="0"/>
              <a:t> SKILLS4Water Consortium</a:t>
            </a:r>
            <a:endParaRPr lang="en-GB" dirty="0"/>
          </a:p>
        </p:txBody>
      </p:sp>
      <p:pic>
        <p:nvPicPr>
          <p:cNvPr id="4" name="Afbeelding 3">
            <a:extLst>
              <a:ext uri="{FF2B5EF4-FFF2-40B4-BE49-F238E27FC236}">
                <a16:creationId xmlns:a16="http://schemas.microsoft.com/office/drawing/2014/main" id="{4E4DAD57-FF5F-92C0-D554-643115AAD0EC}"/>
              </a:ext>
            </a:extLst>
          </p:cNvPr>
          <p:cNvPicPr>
            <a:picLocks noChangeAspect="1"/>
          </p:cNvPicPr>
          <p:nvPr/>
        </p:nvPicPr>
        <p:blipFill>
          <a:blip r:embed="rId2"/>
          <a:stretch>
            <a:fillRect/>
          </a:stretch>
        </p:blipFill>
        <p:spPr>
          <a:xfrm>
            <a:off x="2242932" y="1953816"/>
            <a:ext cx="5183970" cy="3923005"/>
          </a:xfrm>
          <a:prstGeom prst="rect">
            <a:avLst/>
          </a:prstGeom>
        </p:spPr>
      </p:pic>
    </p:spTree>
    <p:extLst>
      <p:ext uri="{BB962C8B-B14F-4D97-AF65-F5344CB8AC3E}">
        <p14:creationId xmlns:p14="http://schemas.microsoft.com/office/powerpoint/2010/main" val="2561893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9870E1-75E6-BB73-47A9-87C42FF97D73}"/>
              </a:ext>
            </a:extLst>
          </p:cNvPr>
          <p:cNvSpPr>
            <a:spLocks noGrp="1"/>
          </p:cNvSpPr>
          <p:nvPr>
            <p:ph type="title"/>
          </p:nvPr>
        </p:nvSpPr>
        <p:spPr/>
        <p:txBody>
          <a:bodyPr/>
          <a:lstStyle/>
          <a:p>
            <a:r>
              <a:rPr lang="en-GB" dirty="0">
                <a:solidFill>
                  <a:schemeClr val="tx2"/>
                </a:solidFill>
                <a:latin typeface="Bree Serif" panose="02000503040000020004" pitchFamily="2" charset="0"/>
              </a:rPr>
              <a:t>Using Diversity</a:t>
            </a:r>
          </a:p>
        </p:txBody>
      </p:sp>
      <p:sp>
        <p:nvSpPr>
          <p:cNvPr id="5" name="Tijdelijke aanduiding voor tekst 4">
            <a:extLst>
              <a:ext uri="{FF2B5EF4-FFF2-40B4-BE49-F238E27FC236}">
                <a16:creationId xmlns:a16="http://schemas.microsoft.com/office/drawing/2014/main" id="{4B598201-FCC0-761F-33E3-DBE1FF7EBE81}"/>
              </a:ext>
            </a:extLst>
          </p:cNvPr>
          <p:cNvSpPr>
            <a:spLocks noGrp="1"/>
          </p:cNvSpPr>
          <p:nvPr>
            <p:ph type="body" sz="quarter" idx="3"/>
          </p:nvPr>
        </p:nvSpPr>
        <p:spPr>
          <a:xfrm>
            <a:off x="543848" y="1978013"/>
            <a:ext cx="3887391" cy="617934"/>
          </a:xfrm>
        </p:spPr>
        <p:txBody>
          <a:bodyPr>
            <a:normAutofit/>
          </a:bodyPr>
          <a:lstStyle/>
          <a:p>
            <a:r>
              <a:rPr lang="en-GB" sz="2100" b="0" dirty="0">
                <a:solidFill>
                  <a:schemeClr val="tx2"/>
                </a:solidFill>
                <a:latin typeface="Bree Serif" panose="02000503040000020004" pitchFamily="2" charset="0"/>
              </a:rPr>
              <a:t>Inclusion: Beyond Us and Them</a:t>
            </a:r>
          </a:p>
        </p:txBody>
      </p:sp>
      <p:sp>
        <p:nvSpPr>
          <p:cNvPr id="6" name="Tijdelijke aanduiding voor inhoud 5">
            <a:extLst>
              <a:ext uri="{FF2B5EF4-FFF2-40B4-BE49-F238E27FC236}">
                <a16:creationId xmlns:a16="http://schemas.microsoft.com/office/drawing/2014/main" id="{FCEC2E3F-D93E-EAD1-0952-85FE67B3D2F1}"/>
              </a:ext>
            </a:extLst>
          </p:cNvPr>
          <p:cNvSpPr>
            <a:spLocks noGrp="1"/>
          </p:cNvSpPr>
          <p:nvPr>
            <p:ph sz="quarter" idx="4"/>
          </p:nvPr>
        </p:nvSpPr>
        <p:spPr>
          <a:xfrm>
            <a:off x="4626769" y="2717625"/>
            <a:ext cx="3887391" cy="2763441"/>
          </a:xfrm>
        </p:spPr>
        <p:txBody>
          <a:bodyPr>
            <a:normAutofit/>
          </a:bodyPr>
          <a:lstStyle/>
          <a:p>
            <a:pPr marL="0" indent="0">
              <a:buNone/>
            </a:pPr>
            <a:r>
              <a:rPr lang="en-GB" sz="1500" dirty="0">
                <a:solidFill>
                  <a:schemeClr val="tx2"/>
                </a:solidFill>
                <a:latin typeface="Bree Serif" panose="02000503040000020004" pitchFamily="2" charset="0"/>
              </a:rPr>
              <a:t>What happens when someone who is different then the rest joins your team? </a:t>
            </a:r>
          </a:p>
          <a:p>
            <a:pPr marL="0" indent="0">
              <a:buNone/>
            </a:pPr>
            <a:r>
              <a:rPr lang="en-GB" sz="1500" dirty="0">
                <a:solidFill>
                  <a:schemeClr val="tx2"/>
                </a:solidFill>
                <a:latin typeface="Bree Serif" panose="02000503040000020004" pitchFamily="2" charset="0"/>
              </a:rPr>
              <a:t>For one, it creates discomfort, whether you like it or not. After all, we like people who are similar to us. </a:t>
            </a:r>
          </a:p>
          <a:p>
            <a:pPr marL="0" indent="0">
              <a:buNone/>
            </a:pPr>
            <a:r>
              <a:rPr lang="en-GB" sz="1500" dirty="0">
                <a:solidFill>
                  <a:schemeClr val="tx2"/>
                </a:solidFill>
                <a:latin typeface="Bree Serif" panose="02000503040000020004" pitchFamily="2" charset="0"/>
              </a:rPr>
              <a:t>But these 'natural' preferences can cause fragmentation. This might be one of the major pitfalls for future transformation into adapting to a through NEXUS approach.</a:t>
            </a:r>
          </a:p>
        </p:txBody>
      </p:sp>
      <p:pic>
        <p:nvPicPr>
          <p:cNvPr id="3" name="Onlinemedia 2" title="Inclusion: beyond us and them">
            <a:hlinkClick r:id="" action="ppaction://media"/>
            <a:extLst>
              <a:ext uri="{FF2B5EF4-FFF2-40B4-BE49-F238E27FC236}">
                <a16:creationId xmlns:a16="http://schemas.microsoft.com/office/drawing/2014/main" id="{C8F40C67-7530-AFD7-46F7-36C509D2C7E7}"/>
              </a:ext>
            </a:extLst>
          </p:cNvPr>
          <p:cNvPicPr>
            <a:picLocks noRot="1" noChangeAspect="1"/>
          </p:cNvPicPr>
          <p:nvPr>
            <a:videoFile r:link="rId1"/>
          </p:nvPr>
        </p:nvPicPr>
        <p:blipFill>
          <a:blip r:embed="rId3"/>
          <a:stretch>
            <a:fillRect/>
          </a:stretch>
        </p:blipFill>
        <p:spPr>
          <a:xfrm>
            <a:off x="629842" y="2804633"/>
            <a:ext cx="3827193" cy="2162364"/>
          </a:xfrm>
          <a:prstGeom prst="rect">
            <a:avLst/>
          </a:prstGeom>
        </p:spPr>
      </p:pic>
      <p:pic>
        <p:nvPicPr>
          <p:cNvPr id="4" name="Afbeelding 3">
            <a:extLst>
              <a:ext uri="{FF2B5EF4-FFF2-40B4-BE49-F238E27FC236}">
                <a16:creationId xmlns:a16="http://schemas.microsoft.com/office/drawing/2014/main" id="{1A4189D2-F480-469B-6991-ED4E99B9B7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2646" y="5370258"/>
            <a:ext cx="850644" cy="451589"/>
          </a:xfrm>
          <a:prstGeom prst="rect">
            <a:avLst/>
          </a:prstGeom>
        </p:spPr>
      </p:pic>
    </p:spTree>
    <p:extLst>
      <p:ext uri="{BB962C8B-B14F-4D97-AF65-F5344CB8AC3E}">
        <p14:creationId xmlns:p14="http://schemas.microsoft.com/office/powerpoint/2010/main" val="18079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6" y="857250"/>
            <a:ext cx="1983005" cy="1052736"/>
          </a:xfrm>
          <a:prstGeom prst="rect">
            <a:avLst/>
          </a:prstGeom>
        </p:spPr>
      </p:pic>
      <p:sp>
        <p:nvSpPr>
          <p:cNvPr id="2" name="Titel 1"/>
          <p:cNvSpPr>
            <a:spLocks noGrp="1"/>
          </p:cNvSpPr>
          <p:nvPr>
            <p:ph type="title"/>
          </p:nvPr>
        </p:nvSpPr>
        <p:spPr>
          <a:xfrm>
            <a:off x="643980" y="857250"/>
            <a:ext cx="7019925" cy="994172"/>
          </a:xfrm>
        </p:spPr>
        <p:txBody>
          <a:bodyPr>
            <a:normAutofit/>
          </a:bodyPr>
          <a:lstStyle/>
          <a:p>
            <a:pPr eaLnBrk="1" hangingPunct="1">
              <a:defRPr/>
            </a:pPr>
            <a:r>
              <a:rPr lang="en-GB" sz="3400" dirty="0">
                <a:solidFill>
                  <a:schemeClr val="tx2"/>
                </a:solidFill>
                <a:latin typeface="Bree Serif" panose="02000503040000020004" pitchFamily="2" charset="0"/>
              </a:rPr>
              <a:t>Assignment</a:t>
            </a:r>
            <a:endParaRPr lang="en-GB" sz="3400" b="1" dirty="0">
              <a:solidFill>
                <a:schemeClr val="tx2"/>
              </a:solidFill>
              <a:latin typeface="Bree Serif" panose="02000503040000020004" pitchFamily="2" charset="0"/>
            </a:endParaRPr>
          </a:p>
        </p:txBody>
      </p:sp>
      <p:grpSp>
        <p:nvGrpSpPr>
          <p:cNvPr id="6"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8"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Bree Serif" panose="02000503040000020004" pitchFamily="2" charset="0"/>
              </a:endParaRPr>
            </a:p>
          </p:txBody>
        </p:sp>
        <p:sp>
          <p:nvSpPr>
            <p:cNvPr id="9"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Bree Serif" panose="02000503040000020004" pitchFamily="2" charset="0"/>
              </a:endParaRPr>
            </a:p>
          </p:txBody>
        </p:sp>
      </p:grpSp>
      <p:graphicFrame>
        <p:nvGraphicFramePr>
          <p:cNvPr id="36870" name="Tekstvak 4">
            <a:extLst>
              <a:ext uri="{FF2B5EF4-FFF2-40B4-BE49-F238E27FC236}">
                <a16:creationId xmlns:a16="http://schemas.microsoft.com/office/drawing/2014/main" id="{96F8A6BD-6ABB-5584-2537-B549B0EEB70C}"/>
              </a:ext>
            </a:extLst>
          </p:cNvPr>
          <p:cNvGraphicFramePr/>
          <p:nvPr/>
        </p:nvGraphicFramePr>
        <p:xfrm>
          <a:off x="732587" y="1912246"/>
          <a:ext cx="6712744" cy="4088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98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68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368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childTnLst>
                                    <p:set>
                                      <p:cBhvr>
                                        <p:cTn id="18"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870" grpId="0">
        <p:bldAsOne/>
      </p:bldGraphic>
      <p:bldGraphic spid="36870" grpId="1">
        <p:bldAsOne/>
      </p:bldGraphic>
      <p:bldGraphic spid="36870" grpId="2">
        <p:bldAsOne/>
      </p:bldGraphic>
      <p:bldGraphic spid="36870" grpId="3">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E1AF6EA-A5A9-4A22-E01B-9800C54F7CB3}"/>
              </a:ext>
            </a:extLst>
          </p:cNvPr>
          <p:cNvSpPr>
            <a:spLocks noGrp="1"/>
          </p:cNvSpPr>
          <p:nvPr>
            <p:ph type="title"/>
          </p:nvPr>
        </p:nvSpPr>
        <p:spPr>
          <a:xfrm>
            <a:off x="628650" y="1131889"/>
            <a:ext cx="7886700" cy="993775"/>
          </a:xfrm>
        </p:spPr>
        <p:txBody>
          <a:bodyPr/>
          <a:lstStyle/>
          <a:p>
            <a:r>
              <a:rPr lang="en-GB" dirty="0">
                <a:solidFill>
                  <a:schemeClr val="tx2"/>
                </a:solidFill>
                <a:latin typeface="Bree Serif" panose="02000503040000020004" pitchFamily="2" charset="0"/>
              </a:rPr>
              <a:t>Using Diversity</a:t>
            </a:r>
          </a:p>
        </p:txBody>
      </p:sp>
      <p:grpSp>
        <p:nvGrpSpPr>
          <p:cNvPr id="5" name="Group 3">
            <a:extLst>
              <a:ext uri="{FF2B5EF4-FFF2-40B4-BE49-F238E27FC236}">
                <a16:creationId xmlns:a16="http://schemas.microsoft.com/office/drawing/2014/main" id="{D9898119-E736-D5A1-0A49-6412C203FC3C}"/>
              </a:ext>
            </a:extLst>
          </p:cNvPr>
          <p:cNvGrpSpPr/>
          <p:nvPr/>
        </p:nvGrpSpPr>
        <p:grpSpPr>
          <a:xfrm>
            <a:off x="-13070" y="1140132"/>
            <a:ext cx="230885" cy="1723282"/>
            <a:chOff x="-13070" y="377176"/>
            <a:chExt cx="230885" cy="2297709"/>
          </a:xfrm>
        </p:grpSpPr>
        <p:sp>
          <p:nvSpPr>
            <p:cNvPr id="6" name="Rectangle 1">
              <a:extLst>
                <a:ext uri="{FF2B5EF4-FFF2-40B4-BE49-F238E27FC236}">
                  <a16:creationId xmlns:a16="http://schemas.microsoft.com/office/drawing/2014/main" id="{4F2CF4DC-331C-668B-12EF-B1BC53581C31}"/>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A85F5E0B-9689-502F-A2B9-409D761952E9}"/>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grpSp>
      <p:pic>
        <p:nvPicPr>
          <p:cNvPr id="8" name="Afbeelding 7">
            <a:extLst>
              <a:ext uri="{FF2B5EF4-FFF2-40B4-BE49-F238E27FC236}">
                <a16:creationId xmlns:a16="http://schemas.microsoft.com/office/drawing/2014/main" id="{A70AB0B1-789A-C65C-05D7-F65054F9EB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0996" y="857250"/>
            <a:ext cx="1983005" cy="1052736"/>
          </a:xfrm>
          <a:prstGeom prst="rect">
            <a:avLst/>
          </a:prstGeom>
        </p:spPr>
      </p:pic>
      <p:pic>
        <p:nvPicPr>
          <p:cNvPr id="9" name="Onlinemedia 8" title="Jamming with difference">
            <a:hlinkClick r:id="" action="ppaction://media"/>
            <a:extLst>
              <a:ext uri="{FF2B5EF4-FFF2-40B4-BE49-F238E27FC236}">
                <a16:creationId xmlns:a16="http://schemas.microsoft.com/office/drawing/2014/main" id="{8BC1852B-2733-C0EF-7500-A347B4D58B52}"/>
              </a:ext>
            </a:extLst>
          </p:cNvPr>
          <p:cNvPicPr>
            <a:picLocks noRot="1" noChangeAspect="1"/>
          </p:cNvPicPr>
          <p:nvPr>
            <a:videoFile r:link="rId1"/>
          </p:nvPr>
        </p:nvPicPr>
        <p:blipFill>
          <a:blip r:embed="rId4"/>
          <a:stretch>
            <a:fillRect/>
          </a:stretch>
        </p:blipFill>
        <p:spPr>
          <a:xfrm>
            <a:off x="812374" y="2125663"/>
            <a:ext cx="5941893" cy="3357170"/>
          </a:xfrm>
          <a:prstGeom prst="rect">
            <a:avLst/>
          </a:prstGeom>
        </p:spPr>
      </p:pic>
    </p:spTree>
    <p:extLst>
      <p:ext uri="{BB962C8B-B14F-4D97-AF65-F5344CB8AC3E}">
        <p14:creationId xmlns:p14="http://schemas.microsoft.com/office/powerpoint/2010/main" val="333009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514350" y="1031274"/>
            <a:ext cx="7782293" cy="948926"/>
            <a:chOff x="0" y="-9525"/>
            <a:chExt cx="20752780" cy="2530468"/>
          </a:xfrm>
        </p:grpSpPr>
        <p:sp>
          <p:nvSpPr>
            <p:cNvPr id="20" name="TextBox 20"/>
            <p:cNvSpPr txBox="1"/>
            <p:nvPr/>
          </p:nvSpPr>
          <p:spPr>
            <a:xfrm>
              <a:off x="0" y="-9525"/>
              <a:ext cx="20752780" cy="1436290"/>
            </a:xfrm>
            <a:prstGeom prst="rect">
              <a:avLst/>
            </a:prstGeom>
          </p:spPr>
          <p:txBody>
            <a:bodyPr lIns="0" tIns="0" rIns="0" bIns="0" rtlCol="0" anchor="t">
              <a:spAutoFit/>
            </a:bodyPr>
            <a:lstStyle/>
            <a:p>
              <a:pPr algn="ctr">
                <a:lnSpc>
                  <a:spcPts val="4200"/>
                </a:lnSpc>
                <a:defRPr/>
              </a:pPr>
              <a:r>
                <a:rPr lang="en-US" sz="3500" dirty="0">
                  <a:solidFill>
                    <a:srgbClr val="97BE0D"/>
                  </a:solidFill>
                  <a:latin typeface="Bree Serif Bold"/>
                </a:rPr>
                <a:t>PERSONAL LEADERSHIP?</a:t>
              </a:r>
            </a:p>
          </p:txBody>
        </p:sp>
        <p:sp>
          <p:nvSpPr>
            <p:cNvPr id="21" name="TextBox 21"/>
            <p:cNvSpPr txBox="1"/>
            <p:nvPr/>
          </p:nvSpPr>
          <p:spPr>
            <a:xfrm>
              <a:off x="0" y="1824170"/>
              <a:ext cx="20752780" cy="696773"/>
            </a:xfrm>
            <a:prstGeom prst="rect">
              <a:avLst/>
            </a:prstGeom>
          </p:spPr>
          <p:txBody>
            <a:bodyPr lIns="0" tIns="0" rIns="0" bIns="0" rtlCol="0" anchor="t">
              <a:spAutoFit/>
            </a:bodyPr>
            <a:lstStyle/>
            <a:p>
              <a:pPr algn="ctr">
                <a:lnSpc>
                  <a:spcPts val="2400"/>
                </a:lnSpc>
                <a:defRPr/>
              </a:pPr>
              <a:endParaRPr sz="900">
                <a:solidFill>
                  <a:prstClr val="black"/>
                </a:solidFill>
                <a:latin typeface="Calibri"/>
              </a:endParaRPr>
            </a:p>
          </p:txBody>
        </p:sp>
      </p:grpSp>
      <p:sp>
        <p:nvSpPr>
          <p:cNvPr id="25" name="TextBox 25"/>
          <p:cNvSpPr txBox="1"/>
          <p:nvPr/>
        </p:nvSpPr>
        <p:spPr>
          <a:xfrm>
            <a:off x="5539297" y="6288808"/>
            <a:ext cx="3334247" cy="201722"/>
          </a:xfrm>
          <a:prstGeom prst="rect">
            <a:avLst/>
          </a:prstGeom>
        </p:spPr>
        <p:txBody>
          <a:bodyPr lIns="0" tIns="0" rIns="0" bIns="0" rtlCol="0" anchor="t">
            <a:spAutoFit/>
          </a:bodyPr>
          <a:lstStyle/>
          <a:p>
            <a:pPr algn="r">
              <a:lnSpc>
                <a:spcPts val="1680"/>
              </a:lnSpc>
              <a:defRPr/>
            </a:pPr>
            <a:r>
              <a:rPr lang="en-US" sz="1200" spc="72" dirty="0">
                <a:solidFill>
                  <a:srgbClr val="162983"/>
                </a:solidFill>
                <a:latin typeface="Bree Serif"/>
              </a:rPr>
              <a:t>Our Water Future Starts Here!</a:t>
            </a:r>
          </a:p>
        </p:txBody>
      </p:sp>
      <p:graphicFrame>
        <p:nvGraphicFramePr>
          <p:cNvPr id="29" name="Content Placeholder 2">
            <a:extLst>
              <a:ext uri="{FF2B5EF4-FFF2-40B4-BE49-F238E27FC236}">
                <a16:creationId xmlns:a16="http://schemas.microsoft.com/office/drawing/2014/main" id="{6F3BC4AD-5B5B-0E4E-53A6-B845F41CA5E8}"/>
              </a:ext>
            </a:extLst>
          </p:cNvPr>
          <p:cNvGraphicFramePr/>
          <p:nvPr>
            <p:extLst>
              <p:ext uri="{D42A27DB-BD31-4B8C-83A1-F6EECF244321}">
                <p14:modId xmlns:p14="http://schemas.microsoft.com/office/powerpoint/2010/main" val="151255611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3418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B628C-C377-4FB8-FFAD-CF1BA81B9FFE}"/>
              </a:ext>
            </a:extLst>
          </p:cNvPr>
          <p:cNvSpPr>
            <a:spLocks noGrp="1"/>
          </p:cNvSpPr>
          <p:nvPr>
            <p:ph type="title"/>
          </p:nvPr>
        </p:nvSpPr>
        <p:spPr>
          <a:xfrm>
            <a:off x="629842" y="1131094"/>
            <a:ext cx="8138075" cy="994172"/>
          </a:xfrm>
        </p:spPr>
        <p:txBody>
          <a:bodyPr/>
          <a:lstStyle/>
          <a:p>
            <a:r>
              <a:rPr lang="en-GB" dirty="0">
                <a:latin typeface="Bree Serif" panose="02000503040000020004" pitchFamily="2" charset="0"/>
              </a:rPr>
              <a:t>Making Use of the Wisdom of the Minority</a:t>
            </a:r>
          </a:p>
        </p:txBody>
      </p:sp>
      <p:pic>
        <p:nvPicPr>
          <p:cNvPr id="8" name="Tijdelijke aanduiding voor inhoud 7" descr="Afbeelding met tekst, vogel, kudde, buiten&#10;&#10;Automatisch gegenereerde beschrijving">
            <a:extLst>
              <a:ext uri="{FF2B5EF4-FFF2-40B4-BE49-F238E27FC236}">
                <a16:creationId xmlns:a16="http://schemas.microsoft.com/office/drawing/2014/main" id="{564D17DE-1136-7F91-BC0F-9BDB893B675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4112" y="2014241"/>
            <a:ext cx="4817541" cy="3485257"/>
          </a:xfrm>
        </p:spPr>
      </p:pic>
      <p:pic>
        <p:nvPicPr>
          <p:cNvPr id="3" name="Afbeelding 2">
            <a:extLst>
              <a:ext uri="{FF2B5EF4-FFF2-40B4-BE49-F238E27FC236}">
                <a16:creationId xmlns:a16="http://schemas.microsoft.com/office/drawing/2014/main" id="{1529D4B4-13DB-152F-F951-E588344FB6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2646" y="5370258"/>
            <a:ext cx="850644" cy="451589"/>
          </a:xfrm>
          <a:prstGeom prst="rect">
            <a:avLst/>
          </a:prstGeom>
        </p:spPr>
      </p:pic>
    </p:spTree>
    <p:extLst>
      <p:ext uri="{BB962C8B-B14F-4D97-AF65-F5344CB8AC3E}">
        <p14:creationId xmlns:p14="http://schemas.microsoft.com/office/powerpoint/2010/main" val="321360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B628C-C377-4FB8-FFAD-CF1BA81B9FFE}"/>
              </a:ext>
            </a:extLst>
          </p:cNvPr>
          <p:cNvSpPr>
            <a:spLocks noGrp="1"/>
          </p:cNvSpPr>
          <p:nvPr>
            <p:ph type="title"/>
          </p:nvPr>
        </p:nvSpPr>
        <p:spPr>
          <a:xfrm>
            <a:off x="629842" y="1131094"/>
            <a:ext cx="8138075" cy="994172"/>
          </a:xfrm>
        </p:spPr>
        <p:txBody>
          <a:bodyPr/>
          <a:lstStyle/>
          <a:p>
            <a:r>
              <a:rPr lang="en-GB" dirty="0">
                <a:solidFill>
                  <a:schemeClr val="tx2"/>
                </a:solidFill>
                <a:latin typeface="Bree Serif" panose="02000503040000020004" pitchFamily="2" charset="0"/>
              </a:rPr>
              <a:t>Do’s &amp; Don’ts of Inclusion</a:t>
            </a:r>
          </a:p>
        </p:txBody>
      </p:sp>
      <p:pic>
        <p:nvPicPr>
          <p:cNvPr id="10" name="Tijdelijke aanduiding voor inhoud 9" descr="Afbeelding met tekst&#10;&#10;Automatisch gegenereerde beschrijving">
            <a:extLst>
              <a:ext uri="{FF2B5EF4-FFF2-40B4-BE49-F238E27FC236}">
                <a16:creationId xmlns:a16="http://schemas.microsoft.com/office/drawing/2014/main" id="{4B9F5C36-80AD-6F0A-2FCA-F46C877C9C00}"/>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29842" y="1922126"/>
            <a:ext cx="4897649" cy="3673237"/>
          </a:xfrm>
        </p:spPr>
      </p:pic>
      <p:pic>
        <p:nvPicPr>
          <p:cNvPr id="3" name="Afbeelding 2">
            <a:extLst>
              <a:ext uri="{FF2B5EF4-FFF2-40B4-BE49-F238E27FC236}">
                <a16:creationId xmlns:a16="http://schemas.microsoft.com/office/drawing/2014/main" id="{B1B72FD5-620D-088F-EF10-20EA3C42C6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2646" y="5370258"/>
            <a:ext cx="850644" cy="451589"/>
          </a:xfrm>
          <a:prstGeom prst="rect">
            <a:avLst/>
          </a:prstGeom>
        </p:spPr>
      </p:pic>
    </p:spTree>
    <p:extLst>
      <p:ext uri="{BB962C8B-B14F-4D97-AF65-F5344CB8AC3E}">
        <p14:creationId xmlns:p14="http://schemas.microsoft.com/office/powerpoint/2010/main" val="40620228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E7201-F89A-DBFB-7A79-6B5CFBE73658}"/>
              </a:ext>
            </a:extLst>
          </p:cNvPr>
          <p:cNvSpPr>
            <a:spLocks noGrp="1"/>
          </p:cNvSpPr>
          <p:nvPr>
            <p:ph type="title"/>
          </p:nvPr>
        </p:nvSpPr>
        <p:spPr/>
        <p:txBody>
          <a:bodyPr/>
          <a:lstStyle/>
          <a:p>
            <a:r>
              <a:rPr lang="en-GB" dirty="0">
                <a:latin typeface="Bree Serif" panose="02000503040000020004" pitchFamily="2" charset="0"/>
              </a:rPr>
              <a:t>Using Diversity for Change</a:t>
            </a:r>
          </a:p>
        </p:txBody>
      </p:sp>
      <p:sp>
        <p:nvSpPr>
          <p:cNvPr id="10" name="Tekstvak 9">
            <a:extLst>
              <a:ext uri="{FF2B5EF4-FFF2-40B4-BE49-F238E27FC236}">
                <a16:creationId xmlns:a16="http://schemas.microsoft.com/office/drawing/2014/main" id="{B72B13D0-6DEE-BD96-AB42-4FCF149B5B9E}"/>
              </a:ext>
            </a:extLst>
          </p:cNvPr>
          <p:cNvSpPr txBox="1"/>
          <p:nvPr/>
        </p:nvSpPr>
        <p:spPr>
          <a:xfrm>
            <a:off x="629841" y="2357474"/>
            <a:ext cx="7629256" cy="2400657"/>
          </a:xfrm>
          <a:prstGeom prst="rect">
            <a:avLst/>
          </a:prstGeom>
          <a:noFill/>
        </p:spPr>
        <p:txBody>
          <a:bodyPr wrap="square">
            <a:spAutoFit/>
          </a:bodyPr>
          <a:lstStyle/>
          <a:p>
            <a:pPr marL="285750" indent="-285750" defTabSz="342900">
              <a:buFont typeface="Arial" panose="020B0604020202020204" pitchFamily="34" charset="0"/>
              <a:buChar char="•"/>
              <a:defRPr/>
            </a:pPr>
            <a:r>
              <a:rPr lang="en-GB" sz="1500" i="1" dirty="0">
                <a:solidFill>
                  <a:prstClr val="black"/>
                </a:solidFill>
                <a:latin typeface="Bree Serif" panose="02000503040000020004" pitchFamily="2" charset="0"/>
              </a:rPr>
              <a:t>How do we create true collaborations? </a:t>
            </a:r>
          </a:p>
          <a:p>
            <a:pPr marL="285750" indent="-285750" defTabSz="342900">
              <a:buFont typeface="Arial" panose="020B0604020202020204" pitchFamily="34" charset="0"/>
              <a:buChar char="•"/>
              <a:defRPr/>
            </a:pPr>
            <a:r>
              <a:rPr lang="en-GB" sz="1500" i="1" dirty="0">
                <a:solidFill>
                  <a:prstClr val="black"/>
                </a:solidFill>
                <a:latin typeface="Bree Serif" panose="02000503040000020004" pitchFamily="2" charset="0"/>
              </a:rPr>
              <a:t>How do we start co-creation and co-responsibility in divers teams? </a:t>
            </a:r>
          </a:p>
          <a:p>
            <a:pPr marL="285750" indent="-285750" defTabSz="342900">
              <a:buFont typeface="Arial" panose="020B0604020202020204" pitchFamily="34" charset="0"/>
              <a:buChar char="•"/>
              <a:defRPr/>
            </a:pPr>
            <a:r>
              <a:rPr lang="en-GB" sz="1500" i="1" dirty="0">
                <a:solidFill>
                  <a:prstClr val="black"/>
                </a:solidFill>
                <a:latin typeface="Bree Serif" panose="02000503040000020004" pitchFamily="2" charset="0"/>
              </a:rPr>
              <a:t>How do we find solutions that include existing diversity up to and throughout the convergent phase of decision-making? And up to execution?</a:t>
            </a:r>
          </a:p>
          <a:p>
            <a:pPr marL="285750" indent="-285750" defTabSz="342900">
              <a:buFont typeface="Arial" panose="020B0604020202020204" pitchFamily="34" charset="0"/>
              <a:buChar char="•"/>
              <a:defRPr/>
            </a:pPr>
            <a:endParaRPr lang="en-GB" sz="1500" i="1" dirty="0">
              <a:solidFill>
                <a:prstClr val="black"/>
              </a:solidFill>
              <a:latin typeface="Bree Serif" panose="02000503040000020004" pitchFamily="2" charset="0"/>
            </a:endParaRPr>
          </a:p>
          <a:p>
            <a:pPr marL="285750" indent="-285750" defTabSz="342900">
              <a:buFont typeface="Arial" panose="020B0604020202020204" pitchFamily="34" charset="0"/>
              <a:buChar char="•"/>
              <a:defRPr/>
            </a:pPr>
            <a:r>
              <a:rPr lang="en-GB" sz="1500" i="1" dirty="0">
                <a:solidFill>
                  <a:prstClr val="black"/>
                </a:solidFill>
                <a:latin typeface="Bree Serif" panose="02000503040000020004" pitchFamily="2" charset="0"/>
              </a:rPr>
              <a:t>You have to keep everyone on board, but can't make everyone happy - hard choices have to be made.</a:t>
            </a:r>
          </a:p>
          <a:p>
            <a:pPr marL="285750" indent="-285750" defTabSz="342900">
              <a:buFont typeface="Arial" panose="020B0604020202020204" pitchFamily="34" charset="0"/>
              <a:buChar char="•"/>
              <a:defRPr/>
            </a:pPr>
            <a:endParaRPr lang="en-GB" sz="1500" i="1" dirty="0">
              <a:solidFill>
                <a:prstClr val="black"/>
              </a:solidFill>
              <a:latin typeface="Bree Serif" panose="02000503040000020004" pitchFamily="2" charset="0"/>
            </a:endParaRPr>
          </a:p>
          <a:p>
            <a:pPr marL="285750" indent="-285750" defTabSz="342900">
              <a:buFont typeface="Arial" panose="020B0604020202020204" pitchFamily="34" charset="0"/>
              <a:buChar char="•"/>
              <a:defRPr/>
            </a:pPr>
            <a:r>
              <a:rPr lang="en-GB" sz="1500" i="1" dirty="0">
                <a:solidFill>
                  <a:prstClr val="black"/>
                </a:solidFill>
                <a:latin typeface="Bree Serif" panose="02000503040000020004" pitchFamily="2" charset="0"/>
              </a:rPr>
              <a:t>How to be sure your taking all knowledge of the community into consideration? </a:t>
            </a:r>
          </a:p>
          <a:p>
            <a:pPr marL="285750" indent="-285750" defTabSz="342900">
              <a:buFont typeface="Arial" panose="020B0604020202020204" pitchFamily="34" charset="0"/>
              <a:buChar char="•"/>
              <a:defRPr/>
            </a:pPr>
            <a:r>
              <a:rPr lang="en-GB" sz="1500" i="1" dirty="0">
                <a:solidFill>
                  <a:prstClr val="black"/>
                </a:solidFill>
                <a:latin typeface="Bree Serif" panose="02000503040000020004" pitchFamily="2" charset="0"/>
              </a:rPr>
              <a:t>Do we make enough use of all the knowledge there is?</a:t>
            </a:r>
          </a:p>
        </p:txBody>
      </p:sp>
      <p:pic>
        <p:nvPicPr>
          <p:cNvPr id="4" name="Afbeelding 3">
            <a:extLst>
              <a:ext uri="{FF2B5EF4-FFF2-40B4-BE49-F238E27FC236}">
                <a16:creationId xmlns:a16="http://schemas.microsoft.com/office/drawing/2014/main" id="{F52D7ED3-93E8-9C62-BF67-EC0276E573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92646" y="5370258"/>
            <a:ext cx="850644" cy="451589"/>
          </a:xfrm>
          <a:prstGeom prst="rect">
            <a:avLst/>
          </a:prstGeom>
        </p:spPr>
      </p:pic>
    </p:spTree>
    <p:extLst>
      <p:ext uri="{BB962C8B-B14F-4D97-AF65-F5344CB8AC3E}">
        <p14:creationId xmlns:p14="http://schemas.microsoft.com/office/powerpoint/2010/main" val="6609322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Afbeelding 2" descr="deep_democracy.jpg"/>
          <p:cNvPicPr>
            <a:picLocks noChangeAspect="1"/>
          </p:cNvPicPr>
          <p:nvPr/>
        </p:nvPicPr>
        <p:blipFill>
          <a:blip r:embed="rId2"/>
          <a:srcRect/>
          <a:stretch>
            <a:fillRect/>
          </a:stretch>
        </p:blipFill>
        <p:spPr bwMode="auto">
          <a:xfrm>
            <a:off x="2745581" y="857250"/>
            <a:ext cx="3652838" cy="5143500"/>
          </a:xfrm>
          <a:prstGeom prst="rect">
            <a:avLst/>
          </a:prstGeom>
          <a:noFill/>
          <a:ln w="9525">
            <a:noFill/>
            <a:miter lim="800000"/>
            <a:headEnd/>
            <a:tailEnd/>
          </a:ln>
        </p:spPr>
      </p:pic>
      <p:grpSp>
        <p:nvGrpSpPr>
          <p:cNvPr id="3"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4"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728B7-2B1F-B60A-3E2C-6632CDF7DBB4}"/>
              </a:ext>
            </a:extLst>
          </p:cNvPr>
          <p:cNvSpPr>
            <a:spLocks noGrp="1"/>
          </p:cNvSpPr>
          <p:nvPr>
            <p:ph type="title"/>
          </p:nvPr>
        </p:nvSpPr>
        <p:spPr/>
        <p:txBody>
          <a:bodyPr/>
          <a:lstStyle/>
          <a:p>
            <a:r>
              <a:rPr lang="en-GB" dirty="0">
                <a:solidFill>
                  <a:schemeClr val="tx2"/>
                </a:solidFill>
                <a:latin typeface="Bree Serif" panose="02000503040000020004" pitchFamily="2" charset="0"/>
              </a:rPr>
              <a:t>Conflict and / or Diversity?</a:t>
            </a:r>
          </a:p>
        </p:txBody>
      </p:sp>
      <p:sp>
        <p:nvSpPr>
          <p:cNvPr id="4" name="Tijdelijke aanduiding voor inhoud 3">
            <a:extLst>
              <a:ext uri="{FF2B5EF4-FFF2-40B4-BE49-F238E27FC236}">
                <a16:creationId xmlns:a16="http://schemas.microsoft.com/office/drawing/2014/main" id="{7D1796A6-24A4-99E7-D9E1-0DCFCEAF8E27}"/>
              </a:ext>
            </a:extLst>
          </p:cNvPr>
          <p:cNvSpPr>
            <a:spLocks noGrp="1"/>
          </p:cNvSpPr>
          <p:nvPr>
            <p:ph sz="half" idx="2"/>
          </p:nvPr>
        </p:nvSpPr>
        <p:spPr>
          <a:xfrm>
            <a:off x="629842" y="1986768"/>
            <a:ext cx="3868340" cy="3512731"/>
          </a:xfrm>
        </p:spPr>
        <p:txBody>
          <a:bodyPr>
            <a:normAutofit fontScale="62500" lnSpcReduction="20000"/>
          </a:bodyPr>
          <a:lstStyle/>
          <a:p>
            <a:pPr marL="0" indent="0">
              <a:buNone/>
            </a:pPr>
            <a:r>
              <a:rPr lang="en-GB" dirty="0">
                <a:solidFill>
                  <a:schemeClr val="tx2"/>
                </a:solidFill>
                <a:latin typeface="Bree Serif" panose="02000503040000020004" pitchFamily="2" charset="0"/>
              </a:rPr>
              <a:t>Tension and conflict is given a bad reputation; they are however opportunities for transformation.</a:t>
            </a:r>
          </a:p>
          <a:p>
            <a:pPr marL="0" indent="0">
              <a:buNone/>
            </a:pPr>
            <a:r>
              <a:rPr lang="en-GB" dirty="0">
                <a:solidFill>
                  <a:schemeClr val="tx2"/>
                </a:solidFill>
                <a:latin typeface="Bree Serif" panose="02000503040000020004" pitchFamily="2" charset="0"/>
              </a:rPr>
              <a:t>Myrna Lewis has designed the '</a:t>
            </a:r>
            <a:r>
              <a:rPr lang="en-GB" dirty="0" err="1">
                <a:solidFill>
                  <a:schemeClr val="tx2"/>
                </a:solidFill>
                <a:latin typeface="Bree Serif" panose="02000503040000020004" pitchFamily="2" charset="0"/>
              </a:rPr>
              <a:t>U+Me</a:t>
            </a:r>
            <a:r>
              <a:rPr lang="en-GB" dirty="0">
                <a:solidFill>
                  <a:schemeClr val="tx2"/>
                </a:solidFill>
                <a:latin typeface="Bree Serif" panose="02000503040000020004" pitchFamily="2" charset="0"/>
              </a:rPr>
              <a:t> Let's Talk' process to enable you to face foes, resolve the conflict, improve the relationship and gain personal growth. </a:t>
            </a:r>
          </a:p>
          <a:p>
            <a:pPr marL="0" indent="0">
              <a:buNone/>
            </a:pPr>
            <a:r>
              <a:rPr lang="en-GB" dirty="0">
                <a:solidFill>
                  <a:schemeClr val="tx2"/>
                </a:solidFill>
                <a:latin typeface="Bree Serif" panose="02000503040000020004" pitchFamily="2" charset="0"/>
              </a:rPr>
              <a:t>Myrna is a leading thinker and practitioner in the field of transformative leadership and facilitation. </a:t>
            </a:r>
          </a:p>
          <a:p>
            <a:pPr marL="0" indent="0">
              <a:buNone/>
            </a:pPr>
            <a:r>
              <a:rPr lang="en-GB" dirty="0">
                <a:solidFill>
                  <a:schemeClr val="tx2"/>
                </a:solidFill>
                <a:latin typeface="Bree Serif" panose="02000503040000020004" pitchFamily="2" charset="0"/>
              </a:rPr>
              <a:t>She together with her late husband Gregory Lewis a co-founded the Lewis Method of Deep Democracy whilst assisting South Africa's utility company transform from an Apartheid driven organization to align with South Africa's new democracy.</a:t>
            </a:r>
          </a:p>
          <a:p>
            <a:pPr marL="0" indent="0">
              <a:buNone/>
            </a:pPr>
            <a:r>
              <a:rPr lang="en-GB" dirty="0">
                <a:solidFill>
                  <a:schemeClr val="tx2"/>
                </a:solidFill>
                <a:latin typeface="Bree Serif" panose="02000503040000020004" pitchFamily="2" charset="0"/>
              </a:rPr>
              <a:t>In the Netherlands this is made accessible for organizations by Cultural Anthropologist: </a:t>
            </a:r>
            <a:r>
              <a:rPr lang="en-GB" dirty="0" err="1">
                <a:solidFill>
                  <a:schemeClr val="tx2"/>
                </a:solidFill>
                <a:latin typeface="Bree Serif" panose="02000503040000020004" pitchFamily="2" charset="0"/>
              </a:rPr>
              <a:t>Jitske</a:t>
            </a:r>
            <a:r>
              <a:rPr lang="en-GB" dirty="0">
                <a:solidFill>
                  <a:schemeClr val="tx2"/>
                </a:solidFill>
                <a:latin typeface="Bree Serif" panose="02000503040000020004" pitchFamily="2" charset="0"/>
              </a:rPr>
              <a:t> Kramer</a:t>
            </a:r>
          </a:p>
        </p:txBody>
      </p:sp>
      <p:pic>
        <p:nvPicPr>
          <p:cNvPr id="5" name="Onlinemedia 4" title="Mining the Gold of Conflict | Myrna Lewis | TEDxCapeTown">
            <a:hlinkClick r:id="" action="ppaction://media"/>
            <a:extLst>
              <a:ext uri="{FF2B5EF4-FFF2-40B4-BE49-F238E27FC236}">
                <a16:creationId xmlns:a16="http://schemas.microsoft.com/office/drawing/2014/main" id="{6FFD368A-F4DB-5EBE-7DE8-1A40335BEE5F}"/>
              </a:ext>
            </a:extLst>
          </p:cNvPr>
          <p:cNvPicPr>
            <a:picLocks noRot="1" noChangeAspect="1"/>
          </p:cNvPicPr>
          <p:nvPr>
            <a:videoFile r:link="rId1"/>
          </p:nvPr>
        </p:nvPicPr>
        <p:blipFill>
          <a:blip r:embed="rId3"/>
          <a:stretch>
            <a:fillRect/>
          </a:stretch>
        </p:blipFill>
        <p:spPr>
          <a:xfrm>
            <a:off x="4703506" y="1910071"/>
            <a:ext cx="4205630" cy="2376181"/>
          </a:xfrm>
          <a:prstGeom prst="rect">
            <a:avLst/>
          </a:prstGeom>
        </p:spPr>
      </p:pic>
      <p:pic>
        <p:nvPicPr>
          <p:cNvPr id="6" name="Afbeelding 5">
            <a:extLst>
              <a:ext uri="{FF2B5EF4-FFF2-40B4-BE49-F238E27FC236}">
                <a16:creationId xmlns:a16="http://schemas.microsoft.com/office/drawing/2014/main" id="{844909DF-0AD0-4AF7-89CF-C67F12B07D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2646" y="5370258"/>
            <a:ext cx="850644" cy="451589"/>
          </a:xfrm>
          <a:prstGeom prst="rect">
            <a:avLst/>
          </a:prstGeom>
        </p:spPr>
      </p:pic>
    </p:spTree>
    <p:extLst>
      <p:ext uri="{BB962C8B-B14F-4D97-AF65-F5344CB8AC3E}">
        <p14:creationId xmlns:p14="http://schemas.microsoft.com/office/powerpoint/2010/main" val="426866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561A2C4-A78B-4F2A-ABFF-AE25BFE9B5AA}"/>
              </a:ext>
            </a:extLst>
          </p:cNvPr>
          <p:cNvPicPr>
            <a:picLocks noChangeAspect="1"/>
          </p:cNvPicPr>
          <p:nvPr/>
        </p:nvPicPr>
        <p:blipFill>
          <a:blip r:embed="rId2"/>
          <a:stretch>
            <a:fillRect/>
          </a:stretch>
        </p:blipFill>
        <p:spPr>
          <a:xfrm>
            <a:off x="416232" y="1970755"/>
            <a:ext cx="8418052" cy="3053946"/>
          </a:xfrm>
          <a:prstGeom prst="rect">
            <a:avLst/>
          </a:prstGeom>
        </p:spPr>
      </p:pic>
      <p:pic>
        <p:nvPicPr>
          <p:cNvPr id="3" name="Afbeelding 2">
            <a:extLst>
              <a:ext uri="{FF2B5EF4-FFF2-40B4-BE49-F238E27FC236}">
                <a16:creationId xmlns:a16="http://schemas.microsoft.com/office/drawing/2014/main" id="{D8FFF4E7-3628-0825-AE91-637BCC280B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2646" y="5370258"/>
            <a:ext cx="850644" cy="451589"/>
          </a:xfrm>
          <a:prstGeom prst="rect">
            <a:avLst/>
          </a:prstGeom>
        </p:spPr>
      </p:pic>
    </p:spTree>
    <p:extLst>
      <p:ext uri="{BB962C8B-B14F-4D97-AF65-F5344CB8AC3E}">
        <p14:creationId xmlns:p14="http://schemas.microsoft.com/office/powerpoint/2010/main" val="7426766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C45B4-9DE6-1EA0-127F-A8B3A43A0389}"/>
              </a:ext>
            </a:extLst>
          </p:cNvPr>
          <p:cNvSpPr>
            <a:spLocks noGrp="1"/>
          </p:cNvSpPr>
          <p:nvPr>
            <p:ph type="title"/>
          </p:nvPr>
        </p:nvSpPr>
        <p:spPr/>
        <p:txBody>
          <a:bodyPr/>
          <a:lstStyle/>
          <a:p>
            <a:r>
              <a:rPr lang="en-GB" dirty="0">
                <a:solidFill>
                  <a:srgbClr val="454678"/>
                </a:solidFill>
                <a:latin typeface="Bree Serif" panose="02000503040000020004" pitchFamily="2" charset="0"/>
              </a:rPr>
              <a:t>Diversity &amp; Inclusion in a Jam Session</a:t>
            </a:r>
          </a:p>
        </p:txBody>
      </p:sp>
      <p:sp>
        <p:nvSpPr>
          <p:cNvPr id="4" name="Tijdelijke aanduiding voor inhoud 3">
            <a:extLst>
              <a:ext uri="{FF2B5EF4-FFF2-40B4-BE49-F238E27FC236}">
                <a16:creationId xmlns:a16="http://schemas.microsoft.com/office/drawing/2014/main" id="{DF519C3F-8844-4686-A28E-1102DDA440FC}"/>
              </a:ext>
            </a:extLst>
          </p:cNvPr>
          <p:cNvSpPr>
            <a:spLocks noGrp="1"/>
          </p:cNvSpPr>
          <p:nvPr>
            <p:ph sz="half" idx="2"/>
          </p:nvPr>
        </p:nvSpPr>
        <p:spPr>
          <a:xfrm>
            <a:off x="629843" y="2125268"/>
            <a:ext cx="2944631" cy="3037976"/>
          </a:xfrm>
        </p:spPr>
        <p:txBody>
          <a:bodyPr>
            <a:normAutofit fontScale="70000" lnSpcReduction="20000"/>
          </a:bodyPr>
          <a:lstStyle/>
          <a:p>
            <a:pPr>
              <a:buFontTx/>
              <a:buChar char="-"/>
            </a:pPr>
            <a:r>
              <a:rPr lang="en-GB" dirty="0">
                <a:solidFill>
                  <a:srgbClr val="454678"/>
                </a:solidFill>
                <a:latin typeface="Bree Serif" panose="02000503040000020004" pitchFamily="2" charset="0"/>
              </a:rPr>
              <a:t>Magnifying the differences is the best way to make them manageable. </a:t>
            </a:r>
          </a:p>
          <a:p>
            <a:pPr>
              <a:buFontTx/>
              <a:buChar char="-"/>
            </a:pPr>
            <a:r>
              <a:rPr lang="en-GB" dirty="0">
                <a:solidFill>
                  <a:srgbClr val="454678"/>
                </a:solidFill>
                <a:latin typeface="Bree Serif" panose="02000503040000020004" pitchFamily="2" charset="0"/>
              </a:rPr>
              <a:t>Focus on the contradictions. </a:t>
            </a:r>
          </a:p>
          <a:p>
            <a:pPr>
              <a:buFontTx/>
              <a:buChar char="-"/>
            </a:pPr>
            <a:r>
              <a:rPr lang="en-GB" dirty="0">
                <a:solidFill>
                  <a:srgbClr val="454678"/>
                </a:solidFill>
                <a:latin typeface="Bree Serif" panose="02000503040000020004" pitchFamily="2" charset="0"/>
              </a:rPr>
              <a:t>Inclusion is a joint effort. </a:t>
            </a:r>
          </a:p>
          <a:p>
            <a:pPr>
              <a:buFontTx/>
              <a:buChar char="-"/>
            </a:pPr>
            <a:r>
              <a:rPr lang="en-GB" dirty="0">
                <a:solidFill>
                  <a:srgbClr val="454678"/>
                </a:solidFill>
                <a:latin typeface="Bree Serif" panose="02000503040000020004" pitchFamily="2" charset="0"/>
              </a:rPr>
              <a:t>Openly support the person in the group who dares to stick their neck out. </a:t>
            </a:r>
          </a:p>
          <a:p>
            <a:pPr>
              <a:buFontTx/>
              <a:buChar char="-"/>
            </a:pPr>
            <a:r>
              <a:rPr lang="en-GB" dirty="0">
                <a:solidFill>
                  <a:srgbClr val="454678"/>
                </a:solidFill>
                <a:latin typeface="Bree Serif" panose="02000503040000020004" pitchFamily="2" charset="0"/>
              </a:rPr>
              <a:t>Say what you do want. It doesn't have to be either-or; it can be both. </a:t>
            </a:r>
          </a:p>
          <a:p>
            <a:pPr>
              <a:buFontTx/>
              <a:buChar char="-"/>
            </a:pPr>
            <a:r>
              <a:rPr lang="en-GB" dirty="0">
                <a:solidFill>
                  <a:srgbClr val="454678"/>
                </a:solidFill>
                <a:latin typeface="Bree Serif" panose="02000503040000020004" pitchFamily="2" charset="0"/>
              </a:rPr>
              <a:t>Change up the rhythm. Treat it like a Jam Session and Improvise (</a:t>
            </a:r>
            <a:r>
              <a:rPr lang="en-GB" dirty="0" err="1">
                <a:solidFill>
                  <a:srgbClr val="454678"/>
                </a:solidFill>
                <a:latin typeface="Bree Serif" panose="02000503040000020004" pitchFamily="2" charset="0"/>
              </a:rPr>
              <a:t>Jitske</a:t>
            </a:r>
            <a:r>
              <a:rPr lang="en-GB" dirty="0">
                <a:solidFill>
                  <a:srgbClr val="454678"/>
                </a:solidFill>
                <a:latin typeface="Bree Serif" panose="02000503040000020004" pitchFamily="2" charset="0"/>
              </a:rPr>
              <a:t> Kramer)</a:t>
            </a:r>
          </a:p>
        </p:txBody>
      </p:sp>
      <p:pic>
        <p:nvPicPr>
          <p:cNvPr id="6" name="Afbeelding 5">
            <a:extLst>
              <a:ext uri="{FF2B5EF4-FFF2-40B4-BE49-F238E27FC236}">
                <a16:creationId xmlns:a16="http://schemas.microsoft.com/office/drawing/2014/main" id="{76AE0D21-0AD2-70D5-627B-C76DFEA276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2646" y="5370258"/>
            <a:ext cx="850644" cy="451589"/>
          </a:xfrm>
          <a:prstGeom prst="rect">
            <a:avLst/>
          </a:prstGeom>
        </p:spPr>
      </p:pic>
      <p:pic>
        <p:nvPicPr>
          <p:cNvPr id="5" name="Onlinemedia 2" title="Jamming with difference">
            <a:hlinkClick r:id="" action="ppaction://media"/>
            <a:extLst>
              <a:ext uri="{FF2B5EF4-FFF2-40B4-BE49-F238E27FC236}">
                <a16:creationId xmlns:a16="http://schemas.microsoft.com/office/drawing/2014/main" id="{E061429A-D170-8ED2-2493-C9072C27FC64}"/>
              </a:ext>
            </a:extLst>
          </p:cNvPr>
          <p:cNvPicPr>
            <a:picLocks noRot="1" noChangeAspect="1"/>
          </p:cNvPicPr>
          <p:nvPr>
            <a:videoFile r:link="rId1"/>
          </p:nvPr>
        </p:nvPicPr>
        <p:blipFill>
          <a:blip r:embed="rId4"/>
          <a:stretch>
            <a:fillRect/>
          </a:stretch>
        </p:blipFill>
        <p:spPr>
          <a:xfrm>
            <a:off x="3719020" y="2125266"/>
            <a:ext cx="5224270" cy="2951906"/>
          </a:xfrm>
          <a:prstGeom prst="rect">
            <a:avLst/>
          </a:prstGeom>
        </p:spPr>
      </p:pic>
    </p:spTree>
    <p:extLst>
      <p:ext uri="{BB962C8B-B14F-4D97-AF65-F5344CB8AC3E}">
        <p14:creationId xmlns:p14="http://schemas.microsoft.com/office/powerpoint/2010/main" val="361393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43B285A-FAD6-4230-91ED-3946B7741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0996" y="857250"/>
            <a:ext cx="1983005" cy="1052736"/>
          </a:xfrm>
          <a:prstGeom prst="rect">
            <a:avLst/>
          </a:prstGeom>
        </p:spPr>
      </p:pic>
      <p:sp>
        <p:nvSpPr>
          <p:cNvPr id="2" name="Titel 1"/>
          <p:cNvSpPr>
            <a:spLocks noGrp="1"/>
          </p:cNvSpPr>
          <p:nvPr>
            <p:ph type="title"/>
          </p:nvPr>
        </p:nvSpPr>
        <p:spPr>
          <a:xfrm>
            <a:off x="732588" y="1093385"/>
            <a:ext cx="7019925" cy="994172"/>
          </a:xfrm>
        </p:spPr>
        <p:txBody>
          <a:bodyPr>
            <a:normAutofit fontScale="90000"/>
          </a:bodyPr>
          <a:lstStyle/>
          <a:p>
            <a:pPr eaLnBrk="1" hangingPunct="1">
              <a:defRPr/>
            </a:pPr>
            <a:r>
              <a:rPr lang="en-GB" sz="3400" dirty="0">
                <a:solidFill>
                  <a:schemeClr val="tx2"/>
                </a:solidFill>
                <a:latin typeface="Bree Serif" panose="02000503040000020004" pitchFamily="2" charset="0"/>
              </a:rPr>
              <a:t>How to deal with miscommunication? – Towards inclusion</a:t>
            </a:r>
            <a:r>
              <a:rPr lang="nl-NL" sz="3400" dirty="0">
                <a:solidFill>
                  <a:schemeClr val="tx2"/>
                </a:solidFill>
                <a:latin typeface="Bree Serif" panose="02000503040000020004" pitchFamily="2" charset="0"/>
              </a:rPr>
              <a:t> </a:t>
            </a:r>
            <a:endParaRPr lang="en-GB" sz="3400" b="1" dirty="0">
              <a:solidFill>
                <a:schemeClr val="tx2"/>
              </a:solidFill>
              <a:latin typeface="Bree Serif" panose="02000503040000020004" pitchFamily="2" charset="0"/>
            </a:endParaRPr>
          </a:p>
        </p:txBody>
      </p:sp>
      <p:sp>
        <p:nvSpPr>
          <p:cNvPr id="36868" name="Tekstvak 4"/>
          <p:cNvSpPr txBox="1">
            <a:spLocks noChangeArrowheads="1"/>
          </p:cNvSpPr>
          <p:nvPr/>
        </p:nvSpPr>
        <p:spPr bwMode="auto">
          <a:xfrm>
            <a:off x="732587" y="2265128"/>
            <a:ext cx="6712744" cy="3137475"/>
          </a:xfrm>
          <a:prstGeom prst="rect">
            <a:avLst/>
          </a:prstGeom>
          <a:noFill/>
          <a:ln w="9525">
            <a:noFill/>
            <a:miter lim="800000"/>
            <a:headEnd/>
            <a:tailEnd/>
          </a:ln>
        </p:spPr>
        <p:txBody>
          <a:bodyPr lIns="71323" tIns="35662" rIns="71323" bIns="35662">
            <a:prstTxWarp prst="textNoShape">
              <a:avLst/>
            </a:prstTxWarp>
            <a:spAutoFit/>
          </a:bodyPr>
          <a:lstStyle/>
          <a:p>
            <a:pPr marL="457200" indent="-457200">
              <a:lnSpc>
                <a:spcPct val="90000"/>
              </a:lnSpc>
              <a:buFont typeface="+mj-lt"/>
              <a:buAutoNum type="arabicPeriod"/>
              <a:defRPr/>
            </a:pPr>
            <a:r>
              <a:rPr lang="en-GB" sz="2200" dirty="0">
                <a:solidFill>
                  <a:schemeClr val="tx2"/>
                </a:solidFill>
                <a:latin typeface="Bree Serif" panose="02000503040000020004" pitchFamily="2" charset="0"/>
                <a:sym typeface="Wingdings" charset="2"/>
              </a:rPr>
              <a:t>Postpone your interpretation</a:t>
            </a:r>
          </a:p>
          <a:p>
            <a:pPr marL="457200" indent="-457200">
              <a:lnSpc>
                <a:spcPct val="90000"/>
              </a:lnSpc>
              <a:buFont typeface="+mj-lt"/>
              <a:buAutoNum type="arabicPeriod"/>
              <a:defRPr/>
            </a:pPr>
            <a:endParaRPr lang="en-GB" sz="2200" dirty="0">
              <a:solidFill>
                <a:schemeClr val="tx2"/>
              </a:solidFill>
              <a:latin typeface="Bree Serif" panose="02000503040000020004" pitchFamily="2" charset="0"/>
              <a:sym typeface="Wingdings" charset="2"/>
            </a:endParaRPr>
          </a:p>
          <a:p>
            <a:pPr marL="457200" indent="-457200">
              <a:lnSpc>
                <a:spcPct val="90000"/>
              </a:lnSpc>
              <a:buFont typeface="+mj-lt"/>
              <a:buAutoNum type="arabicPeriod"/>
              <a:defRPr/>
            </a:pPr>
            <a:r>
              <a:rPr lang="en-GB" sz="2200" dirty="0">
                <a:solidFill>
                  <a:schemeClr val="tx2"/>
                </a:solidFill>
                <a:latin typeface="Bree Serif" panose="02000503040000020004" pitchFamily="2" charset="0"/>
                <a:sym typeface="Wingdings" charset="2"/>
              </a:rPr>
              <a:t>Check: ask the things you don’t understand					 	 </a:t>
            </a:r>
          </a:p>
          <a:p>
            <a:pPr marL="457200" indent="-457200">
              <a:lnSpc>
                <a:spcPct val="90000"/>
              </a:lnSpc>
              <a:buFont typeface="+mj-lt"/>
              <a:buAutoNum type="arabicPeriod"/>
              <a:defRPr/>
            </a:pPr>
            <a:r>
              <a:rPr lang="en-GB" sz="2200" dirty="0">
                <a:solidFill>
                  <a:schemeClr val="tx2"/>
                </a:solidFill>
                <a:latin typeface="Bree Serif" panose="02000503040000020004" pitchFamily="2" charset="0"/>
                <a:sym typeface="Wingdings" charset="2"/>
              </a:rPr>
              <a:t>Decide where and how you can adapt to the other person</a:t>
            </a:r>
          </a:p>
          <a:p>
            <a:pPr marL="457200" indent="-457200">
              <a:lnSpc>
                <a:spcPct val="90000"/>
              </a:lnSpc>
              <a:buFont typeface="+mj-lt"/>
              <a:buAutoNum type="arabicPeriod"/>
              <a:defRPr/>
            </a:pPr>
            <a:endParaRPr lang="en-GB" sz="2200" dirty="0">
              <a:solidFill>
                <a:schemeClr val="tx2"/>
              </a:solidFill>
              <a:latin typeface="Bree Serif" panose="02000503040000020004" pitchFamily="2" charset="0"/>
              <a:sym typeface="Wingdings" charset="2"/>
            </a:endParaRPr>
          </a:p>
          <a:p>
            <a:pPr marL="457200" indent="-457200">
              <a:lnSpc>
                <a:spcPct val="90000"/>
              </a:lnSpc>
              <a:buFont typeface="+mj-lt"/>
              <a:buAutoNum type="arabicPeriod"/>
              <a:defRPr/>
            </a:pPr>
            <a:r>
              <a:rPr lang="en-GB" sz="2200" dirty="0">
                <a:solidFill>
                  <a:schemeClr val="tx2"/>
                </a:solidFill>
                <a:latin typeface="Bree Serif" panose="02000503040000020004" pitchFamily="2" charset="0"/>
                <a:sym typeface="Wingdings" charset="2"/>
              </a:rPr>
              <a:t>Indicate your own boundaries and communicate when necessary: what feels right and what not </a:t>
            </a:r>
          </a:p>
          <a:p>
            <a:pPr>
              <a:defRPr/>
            </a:pPr>
            <a:endParaRPr lang="nl-NL" sz="900" dirty="0">
              <a:solidFill>
                <a:schemeClr val="tx2"/>
              </a:solidFill>
              <a:latin typeface="Bree Serif" panose="02000503040000020004" pitchFamily="2" charset="0"/>
            </a:endParaRPr>
          </a:p>
          <a:p>
            <a:pPr>
              <a:defRPr/>
            </a:pPr>
            <a:endParaRPr lang="nl-NL" sz="1200" dirty="0">
              <a:solidFill>
                <a:schemeClr val="tx2"/>
              </a:solidFill>
              <a:latin typeface="Bree Serif" panose="02000503040000020004" pitchFamily="2" charset="0"/>
            </a:endParaRPr>
          </a:p>
        </p:txBody>
      </p:sp>
      <p:grpSp>
        <p:nvGrpSpPr>
          <p:cNvPr id="6" name="Group 3">
            <a:extLst>
              <a:ext uri="{FF2B5EF4-FFF2-40B4-BE49-F238E27FC236}">
                <a16:creationId xmlns:a16="http://schemas.microsoft.com/office/drawing/2014/main" id="{72BE3A69-C8F1-4D3F-B10E-8D10A8457E4D}"/>
              </a:ext>
            </a:extLst>
          </p:cNvPr>
          <p:cNvGrpSpPr/>
          <p:nvPr/>
        </p:nvGrpSpPr>
        <p:grpSpPr>
          <a:xfrm>
            <a:off x="-13070" y="1140132"/>
            <a:ext cx="230885" cy="1723282"/>
            <a:chOff x="-13070" y="377176"/>
            <a:chExt cx="230885" cy="2297709"/>
          </a:xfrm>
        </p:grpSpPr>
        <p:sp>
          <p:nvSpPr>
            <p:cNvPr id="8" name="Rectangle 1">
              <a:extLst>
                <a:ext uri="{FF2B5EF4-FFF2-40B4-BE49-F238E27FC236}">
                  <a16:creationId xmlns:a16="http://schemas.microsoft.com/office/drawing/2014/main" id="{B79C8871-1CC5-4BE3-BC09-0BF9A16825E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chemeClr val="tx2"/>
                </a:solidFill>
                <a:latin typeface="Bree Serif" panose="02000503040000020004" pitchFamily="2" charset="0"/>
              </a:endParaRPr>
            </a:p>
          </p:txBody>
        </p:sp>
        <p:sp>
          <p:nvSpPr>
            <p:cNvPr id="9" name="Rectangle 6">
              <a:extLst>
                <a:ext uri="{FF2B5EF4-FFF2-40B4-BE49-F238E27FC236}">
                  <a16:creationId xmlns:a16="http://schemas.microsoft.com/office/drawing/2014/main" id="{163816E0-E24C-4F2D-8D20-551F9FE67AAA}"/>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schemeClr val="tx2"/>
                </a:solidFill>
                <a:latin typeface="Bree Serif" panose="02000503040000020004" pitchFamily="2" charset="0"/>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descr="Afbeelding met illustratie&#10;&#10;Automatisch gegenereerde beschrijving">
            <a:extLst>
              <a:ext uri="{FF2B5EF4-FFF2-40B4-BE49-F238E27FC236}">
                <a16:creationId xmlns:a16="http://schemas.microsoft.com/office/drawing/2014/main" id="{F2B03CD1-DF16-0472-DFC9-2E790AF359E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3186" y="2479574"/>
            <a:ext cx="3240653" cy="2019703"/>
          </a:xfrm>
        </p:spPr>
      </p:pic>
      <p:sp>
        <p:nvSpPr>
          <p:cNvPr id="10" name="Tekstvak 9">
            <a:extLst>
              <a:ext uri="{FF2B5EF4-FFF2-40B4-BE49-F238E27FC236}">
                <a16:creationId xmlns:a16="http://schemas.microsoft.com/office/drawing/2014/main" id="{AF5B6800-85E7-280C-448B-2D7B9800C285}"/>
              </a:ext>
            </a:extLst>
          </p:cNvPr>
          <p:cNvSpPr txBox="1"/>
          <p:nvPr/>
        </p:nvSpPr>
        <p:spPr>
          <a:xfrm>
            <a:off x="4572000" y="4179035"/>
            <a:ext cx="4572000" cy="830997"/>
          </a:xfrm>
          <a:prstGeom prst="rect">
            <a:avLst/>
          </a:prstGeom>
          <a:noFill/>
        </p:spPr>
        <p:txBody>
          <a:bodyPr wrap="square">
            <a:spAutoFit/>
          </a:bodyPr>
          <a:lstStyle/>
          <a:p>
            <a:pPr defTabSz="342900"/>
            <a:r>
              <a:rPr lang="en-GB" sz="2400" dirty="0">
                <a:solidFill>
                  <a:srgbClr val="454678"/>
                </a:solidFill>
                <a:latin typeface="Bree Serif" panose="02000503040000020004" pitchFamily="2" charset="0"/>
                <a:ea typeface="Calibri" panose="020F0502020204030204" pitchFamily="34" charset="0"/>
                <a:cs typeface="Arial" panose="020B0604020202020204" pitchFamily="34" charset="0"/>
              </a:rPr>
              <a:t>- Biggest take away?</a:t>
            </a:r>
            <a:br>
              <a:rPr lang="en-GB" sz="2400" dirty="0">
                <a:solidFill>
                  <a:srgbClr val="454678"/>
                </a:solidFill>
                <a:latin typeface="Bree Serif" panose="02000503040000020004" pitchFamily="2" charset="0"/>
                <a:ea typeface="Calibri" panose="020F0502020204030204" pitchFamily="34" charset="0"/>
                <a:cs typeface="Arial" panose="020B0604020202020204" pitchFamily="34" charset="0"/>
              </a:rPr>
            </a:br>
            <a:r>
              <a:rPr lang="en-GB" sz="2400" dirty="0">
                <a:solidFill>
                  <a:srgbClr val="454678"/>
                </a:solidFill>
                <a:latin typeface="Bree Serif" panose="02000503040000020004" pitchFamily="2" charset="0"/>
                <a:ea typeface="Calibri" panose="020F0502020204030204" pitchFamily="34" charset="0"/>
                <a:cs typeface="Arial" panose="020B0604020202020204" pitchFamily="34" charset="0"/>
              </a:rPr>
              <a:t>- Needs to close this session?</a:t>
            </a:r>
            <a:endParaRPr lang="en-GB" sz="2400" dirty="0">
              <a:solidFill>
                <a:srgbClr val="454678"/>
              </a:solidFill>
              <a:latin typeface="Bree Serif" panose="02000503040000020004" pitchFamily="2" charset="0"/>
            </a:endParaRPr>
          </a:p>
        </p:txBody>
      </p:sp>
      <p:sp>
        <p:nvSpPr>
          <p:cNvPr id="11" name="Titel 1">
            <a:extLst>
              <a:ext uri="{FF2B5EF4-FFF2-40B4-BE49-F238E27FC236}">
                <a16:creationId xmlns:a16="http://schemas.microsoft.com/office/drawing/2014/main" id="{8E3D1097-E067-299A-D2EC-F546B3A37714}"/>
              </a:ext>
            </a:extLst>
          </p:cNvPr>
          <p:cNvSpPr>
            <a:spLocks noGrp="1"/>
          </p:cNvSpPr>
          <p:nvPr>
            <p:ph type="title"/>
          </p:nvPr>
        </p:nvSpPr>
        <p:spPr>
          <a:xfrm>
            <a:off x="429370" y="1036156"/>
            <a:ext cx="8263890" cy="1075811"/>
          </a:xfrm>
        </p:spPr>
        <p:txBody>
          <a:bodyPr vert="horz" lIns="68580" tIns="34290" rIns="68580" bIns="34290" rtlCol="0" anchor="b">
            <a:normAutofit/>
          </a:bodyPr>
          <a:lstStyle/>
          <a:p>
            <a:r>
              <a:rPr lang="en-US" sz="4050" dirty="0">
                <a:solidFill>
                  <a:srgbClr val="454678"/>
                </a:solidFill>
                <a:latin typeface="Bree Serif" panose="02000503040000020004" pitchFamily="2" charset="0"/>
              </a:rPr>
              <a:t>Check out</a:t>
            </a:r>
          </a:p>
        </p:txBody>
      </p:sp>
      <p:pic>
        <p:nvPicPr>
          <p:cNvPr id="3" name="Afbeelding 2">
            <a:extLst>
              <a:ext uri="{FF2B5EF4-FFF2-40B4-BE49-F238E27FC236}">
                <a16:creationId xmlns:a16="http://schemas.microsoft.com/office/drawing/2014/main" id="{76F8D998-8D29-58A2-CCC0-10F19BA11E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2646" y="5370258"/>
            <a:ext cx="850644" cy="451589"/>
          </a:xfrm>
          <a:prstGeom prst="rect">
            <a:avLst/>
          </a:prstGeom>
        </p:spPr>
      </p:pic>
      <p:sp>
        <p:nvSpPr>
          <p:cNvPr id="4" name="Tijdelijke aanduiding voor inhoud 5">
            <a:extLst>
              <a:ext uri="{FF2B5EF4-FFF2-40B4-BE49-F238E27FC236}">
                <a16:creationId xmlns:a16="http://schemas.microsoft.com/office/drawing/2014/main" id="{1DBA2F9C-9631-ADE8-74ED-50A6C963F301}"/>
              </a:ext>
            </a:extLst>
          </p:cNvPr>
          <p:cNvSpPr>
            <a:spLocks noGrp="1"/>
          </p:cNvSpPr>
          <p:nvPr>
            <p:ph sz="quarter" idx="4"/>
          </p:nvPr>
        </p:nvSpPr>
        <p:spPr>
          <a:xfrm>
            <a:off x="5043950" y="2111966"/>
            <a:ext cx="3754239" cy="1653527"/>
          </a:xfrm>
        </p:spPr>
        <p:txBody>
          <a:bodyPr>
            <a:normAutofit fontScale="92500" lnSpcReduction="10000"/>
          </a:bodyPr>
          <a:lstStyle/>
          <a:p>
            <a:r>
              <a:rPr lang="en-GB" i="1" dirty="0">
                <a:latin typeface="Bree Serif" panose="02000503040000020004" pitchFamily="2" charset="0"/>
                <a:ea typeface="Calibri" panose="020F0502020204030204" pitchFamily="34" charset="0"/>
                <a:cs typeface="Arial" panose="020B0604020202020204" pitchFamily="34" charset="0"/>
              </a:rPr>
              <a:t>2 min. in silence reflection</a:t>
            </a:r>
          </a:p>
          <a:p>
            <a:r>
              <a:rPr lang="en-GB" i="1" dirty="0">
                <a:latin typeface="Bree Serif" panose="02000503040000020004" pitchFamily="2" charset="0"/>
                <a:ea typeface="Calibri" panose="020F0502020204030204" pitchFamily="34" charset="0"/>
                <a:cs typeface="Arial" panose="020B0604020202020204" pitchFamily="34" charset="0"/>
              </a:rPr>
              <a:t>Circle.</a:t>
            </a:r>
          </a:p>
          <a:p>
            <a:r>
              <a:rPr lang="en-GB" i="1" dirty="0">
                <a:latin typeface="Bree Serif" panose="02000503040000020004" pitchFamily="2" charset="0"/>
                <a:ea typeface="Calibri" panose="020F0502020204030204" pitchFamily="34" charset="0"/>
                <a:cs typeface="Arial" panose="020B0604020202020204" pitchFamily="34" charset="0"/>
              </a:rPr>
              <a:t>When you recognize take one step forward. </a:t>
            </a:r>
          </a:p>
          <a:p>
            <a:r>
              <a:rPr lang="en-GB" i="1" dirty="0">
                <a:latin typeface="Bree Serif" panose="02000503040000020004" pitchFamily="2" charset="0"/>
                <a:ea typeface="Calibri" panose="020F0502020204030204" pitchFamily="34" charset="0"/>
                <a:cs typeface="Arial" panose="020B0604020202020204" pitchFamily="34" charset="0"/>
              </a:rPr>
              <a:t>Pop-it-when-you-re-hot.</a:t>
            </a:r>
          </a:p>
          <a:p>
            <a:endParaRPr lang="en-GB" i="1" dirty="0">
              <a:latin typeface="Bree Serif" panose="02000503040000020004" pitchFamily="2" charset="0"/>
            </a:endParaRPr>
          </a:p>
        </p:txBody>
      </p:sp>
    </p:spTree>
    <p:extLst>
      <p:ext uri="{BB962C8B-B14F-4D97-AF65-F5344CB8AC3E}">
        <p14:creationId xmlns:p14="http://schemas.microsoft.com/office/powerpoint/2010/main" val="41295105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2100" b="1" dirty="0">
                <a:solidFill>
                  <a:srgbClr val="002060"/>
                </a:solidFill>
                <a:latin typeface="Century Gothic" panose="020B0502020202020204" pitchFamily="34" charset="0"/>
              </a:rPr>
              <a:t>What is </a:t>
            </a:r>
            <a:r>
              <a:rPr lang="en-GB" sz="2100" b="1" dirty="0" err="1">
                <a:solidFill>
                  <a:srgbClr val="002060"/>
                </a:solidFill>
                <a:latin typeface="Century Gothic" panose="020B0502020202020204" pitchFamily="34" charset="0"/>
              </a:rPr>
              <a:t>interVision</a:t>
            </a:r>
            <a:r>
              <a:rPr lang="en-GB" sz="2100" b="1" dirty="0">
                <a:solidFill>
                  <a:srgbClr val="002060"/>
                </a:solidFill>
                <a:latin typeface="Century Gothic" panose="020B0502020202020204" pitchFamily="34" charset="0"/>
              </a:rPr>
              <a:t>?</a:t>
            </a:r>
          </a:p>
        </p:txBody>
      </p:sp>
      <p:sp>
        <p:nvSpPr>
          <p:cNvPr id="3" name="Tijdelijke aanduiding voor inhoud 2"/>
          <p:cNvSpPr>
            <a:spLocks noGrp="1"/>
          </p:cNvSpPr>
          <p:nvPr>
            <p:ph sz="quarter" idx="1"/>
          </p:nvPr>
        </p:nvSpPr>
        <p:spPr>
          <a:xfrm>
            <a:off x="552911" y="1909986"/>
            <a:ext cx="7886700" cy="3613532"/>
          </a:xfrm>
        </p:spPr>
        <p:txBody>
          <a:bodyPr>
            <a:normAutofit fontScale="77500" lnSpcReduction="20000"/>
          </a:bodyPr>
          <a:lstStyle/>
          <a:p>
            <a:pPr>
              <a:buNone/>
            </a:pPr>
            <a:endParaRPr lang="en-GB" b="1" dirty="0">
              <a:solidFill>
                <a:schemeClr val="accent4">
                  <a:lumMod val="50000"/>
                </a:schemeClr>
              </a:solidFill>
            </a:endParaRPr>
          </a:p>
          <a:p>
            <a:pPr>
              <a:buNone/>
            </a:pPr>
            <a:r>
              <a:rPr lang="en-GB" sz="3429" b="1" dirty="0"/>
              <a:t>Definition </a:t>
            </a:r>
            <a:r>
              <a:rPr lang="en-GB" sz="3429" b="1" dirty="0" err="1"/>
              <a:t>interVision</a:t>
            </a:r>
            <a:r>
              <a:rPr lang="en-GB" sz="3429" b="1" dirty="0"/>
              <a:t> (co-worker consultation)</a:t>
            </a:r>
          </a:p>
          <a:p>
            <a:pPr>
              <a:buNone/>
            </a:pPr>
            <a:endParaRPr lang="en-GB" dirty="0"/>
          </a:p>
          <a:p>
            <a:pPr>
              <a:buNone/>
            </a:pPr>
            <a:endParaRPr lang="en-GB" dirty="0"/>
          </a:p>
          <a:p>
            <a:pPr>
              <a:buNone/>
            </a:pPr>
            <a:r>
              <a:rPr lang="en-GB" dirty="0"/>
              <a:t>A systematic approach to work related issues.  </a:t>
            </a:r>
          </a:p>
          <a:p>
            <a:pPr>
              <a:buNone/>
            </a:pPr>
            <a:endParaRPr lang="en-GB" dirty="0"/>
          </a:p>
          <a:p>
            <a:pPr>
              <a:buNone/>
            </a:pPr>
            <a:r>
              <a:rPr lang="en-GB" dirty="0"/>
              <a:t>With a small group of people.</a:t>
            </a:r>
          </a:p>
          <a:p>
            <a:pPr>
              <a:buNone/>
            </a:pPr>
            <a:endParaRPr lang="en-GB" dirty="0"/>
          </a:p>
          <a:p>
            <a:pPr>
              <a:buNone/>
            </a:pPr>
            <a:r>
              <a:rPr lang="en-GB" dirty="0"/>
              <a:t>It is a means to improve the quality of the profession.</a:t>
            </a:r>
          </a:p>
          <a:p>
            <a:pPr>
              <a:buNone/>
            </a:pPr>
            <a:endParaRPr lang="en-GB" dirty="0"/>
          </a:p>
          <a:p>
            <a:pPr>
              <a:buNone/>
            </a:pPr>
            <a:r>
              <a:rPr lang="en-GB" dirty="0"/>
              <a:t>The focus is on the personal aspects of the issue, not on the content. ,,Why is this an issue for </a:t>
            </a:r>
            <a:r>
              <a:rPr lang="en-GB" u="sng" dirty="0"/>
              <a:t>me</a:t>
            </a:r>
            <a:r>
              <a:rPr lang="en-GB" dirty="0"/>
              <a:t>, at this moment in my career?’’</a:t>
            </a:r>
            <a:br>
              <a:rPr lang="en-GB" dirty="0"/>
            </a:br>
            <a:endParaRPr lang="en-GB" dirty="0"/>
          </a:p>
        </p:txBody>
      </p:sp>
      <p:sp>
        <p:nvSpPr>
          <p:cNvPr id="8" name="Tijdelijke aanduiding voor dianummer 7"/>
          <p:cNvSpPr>
            <a:spLocks noGrp="1"/>
          </p:cNvSpPr>
          <p:nvPr>
            <p:ph type="sldNum" sz="quarter" idx="12"/>
          </p:nvPr>
        </p:nvSpPr>
        <p:spPr/>
        <p:txBody>
          <a:bodyPr>
            <a:normAutofit/>
          </a:bodyPr>
          <a:lstStyle/>
          <a:p>
            <a:pPr>
              <a:defRPr/>
            </a:pPr>
            <a:fld id="{7E6D3CCF-D4AE-514F-98CD-7F7ADAB3CD1B}" type="slidenum">
              <a:rPr lang="nl-NL">
                <a:solidFill>
                  <a:prstClr val="black">
                    <a:tint val="75000"/>
                  </a:prstClr>
                </a:solidFill>
                <a:latin typeface="Calibri" panose="020F0502020204030204"/>
              </a:rPr>
              <a:pPr>
                <a:defRPr/>
              </a:pPr>
              <a:t>89</a:t>
            </a:fld>
            <a:endParaRPr lang="nl-NL">
              <a:solidFill>
                <a:prstClr val="black">
                  <a:tint val="75000"/>
                </a:prstClr>
              </a:solidFill>
              <a:latin typeface="Calibri" panose="020F0502020204030204"/>
            </a:endParaRPr>
          </a:p>
        </p:txBody>
      </p:sp>
      <p:pic>
        <p:nvPicPr>
          <p:cNvPr id="6" name="Afbeelding 5">
            <a:extLst>
              <a:ext uri="{FF2B5EF4-FFF2-40B4-BE49-F238E27FC236}">
                <a16:creationId xmlns:a16="http://schemas.microsoft.com/office/drawing/2014/main" id="{043B285A-FAD6-4230-91ED-3946B77418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pic>
        <p:nvPicPr>
          <p:cNvPr id="7" name="Afbeelding 6" descr="intervision03.gif"/>
          <p:cNvPicPr>
            <a:picLocks noChangeAspect="1"/>
          </p:cNvPicPr>
          <p:nvPr/>
        </p:nvPicPr>
        <p:blipFill>
          <a:blip r:embed="rId4"/>
          <a:stretch>
            <a:fillRect/>
          </a:stretch>
        </p:blipFill>
        <p:spPr>
          <a:xfrm>
            <a:off x="6521532" y="2455672"/>
            <a:ext cx="2135546" cy="2122984"/>
          </a:xfrm>
          <a:prstGeom prst="rect">
            <a:avLst/>
          </a:prstGeom>
        </p:spPr>
      </p:pic>
      <p:grpSp>
        <p:nvGrpSpPr>
          <p:cNvPr id="4" name="Group 3">
            <a:extLst>
              <a:ext uri="{FF2B5EF4-FFF2-40B4-BE49-F238E27FC236}">
                <a16:creationId xmlns:a16="http://schemas.microsoft.com/office/drawing/2014/main" id="{8FD5CF8A-3AC4-5B73-046D-61396FEB897C}"/>
              </a:ext>
            </a:extLst>
          </p:cNvPr>
          <p:cNvGrpSpPr/>
          <p:nvPr/>
        </p:nvGrpSpPr>
        <p:grpSpPr>
          <a:xfrm>
            <a:off x="0" y="857250"/>
            <a:ext cx="173164" cy="1723282"/>
            <a:chOff x="-13070" y="377176"/>
            <a:chExt cx="230885" cy="2297709"/>
          </a:xfrm>
        </p:grpSpPr>
        <p:sp>
          <p:nvSpPr>
            <p:cNvPr id="5" name="Rectangle 1">
              <a:extLst>
                <a:ext uri="{FF2B5EF4-FFF2-40B4-BE49-F238E27FC236}">
                  <a16:creationId xmlns:a16="http://schemas.microsoft.com/office/drawing/2014/main" id="{C0BE2752-9852-A6B5-260C-58C007C2244A}"/>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9" name="Rectangle 6">
              <a:extLst>
                <a:ext uri="{FF2B5EF4-FFF2-40B4-BE49-F238E27FC236}">
                  <a16:creationId xmlns:a16="http://schemas.microsoft.com/office/drawing/2014/main" id="{7033EA1E-0D7A-BB69-1893-AC9441B6E4CE}"/>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140163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quote-personal-leadership-is-the-process-of-keeping-your-vision-and-values-before-you-and-stephen-covey-52-13-22.jpg">
            <a:extLst>
              <a:ext uri="{FF2B5EF4-FFF2-40B4-BE49-F238E27FC236}">
                <a16:creationId xmlns:a16="http://schemas.microsoft.com/office/drawing/2014/main" id="{5C56149E-A848-DBD8-4D11-4CE5869E583B}"/>
              </a:ext>
            </a:extLst>
          </p:cNvPr>
          <p:cNvPicPr>
            <a:picLocks noChangeAspect="1"/>
          </p:cNvPicPr>
          <p:nvPr/>
        </p:nvPicPr>
        <p:blipFill>
          <a:blip r:embed="rId2"/>
          <a:stretch>
            <a:fillRect/>
          </a:stretch>
        </p:blipFill>
        <p:spPr>
          <a:xfrm>
            <a:off x="359135" y="1913914"/>
            <a:ext cx="7361310" cy="3464146"/>
          </a:xfrm>
          <a:prstGeom prst="rect">
            <a:avLst/>
          </a:prstGeom>
        </p:spPr>
      </p:pic>
    </p:spTree>
    <p:extLst>
      <p:ext uri="{BB962C8B-B14F-4D97-AF65-F5344CB8AC3E}">
        <p14:creationId xmlns:p14="http://schemas.microsoft.com/office/powerpoint/2010/main" val="1519069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2100" b="1" dirty="0">
                <a:solidFill>
                  <a:srgbClr val="002060"/>
                </a:solidFill>
                <a:latin typeface="Century Gothic" panose="020B0502020202020204" pitchFamily="34" charset="0"/>
              </a:rPr>
              <a:t>Objectives for </a:t>
            </a:r>
            <a:r>
              <a:rPr lang="en-GB" sz="2100" b="1" dirty="0" err="1">
                <a:solidFill>
                  <a:srgbClr val="002060"/>
                </a:solidFill>
                <a:latin typeface="Century Gothic" panose="020B0502020202020204" pitchFamily="34" charset="0"/>
              </a:rPr>
              <a:t>interVision</a:t>
            </a:r>
            <a:endParaRPr lang="en-GB" sz="2100" b="1" dirty="0">
              <a:solidFill>
                <a:srgbClr val="002060"/>
              </a:solidFill>
              <a:latin typeface="Century Gothic" panose="020B0502020202020204" pitchFamily="34" charset="0"/>
            </a:endParaRPr>
          </a:p>
        </p:txBody>
      </p:sp>
      <p:pic>
        <p:nvPicPr>
          <p:cNvPr id="6" name="Afbeelding 5" descr="Dia1.png"/>
          <p:cNvPicPr>
            <a:picLocks noChangeAspect="1"/>
          </p:cNvPicPr>
          <p:nvPr/>
        </p:nvPicPr>
        <p:blipFill>
          <a:blip r:embed="rId3"/>
          <a:stretch>
            <a:fillRect/>
          </a:stretch>
        </p:blipFill>
        <p:spPr>
          <a:xfrm>
            <a:off x="5241303" y="3001702"/>
            <a:ext cx="3902697" cy="2627120"/>
          </a:xfrm>
          <a:prstGeom prst="rect">
            <a:avLst/>
          </a:prstGeom>
        </p:spPr>
      </p:pic>
      <p:sp>
        <p:nvSpPr>
          <p:cNvPr id="8" name="Tijdelijke aanduiding voor inhoud 7"/>
          <p:cNvSpPr>
            <a:spLocks noGrp="1"/>
          </p:cNvSpPr>
          <p:nvPr>
            <p:ph sz="quarter" idx="1"/>
          </p:nvPr>
        </p:nvSpPr>
        <p:spPr>
          <a:xfrm>
            <a:off x="533401" y="2600762"/>
            <a:ext cx="5603597" cy="3429000"/>
          </a:xfrm>
        </p:spPr>
        <p:txBody>
          <a:bodyPr>
            <a:normAutofit/>
          </a:bodyPr>
          <a:lstStyle/>
          <a:p>
            <a:r>
              <a:rPr lang="en-GB" dirty="0"/>
              <a:t>Learning together.</a:t>
            </a:r>
          </a:p>
          <a:p>
            <a:r>
              <a:rPr lang="en-GB" dirty="0"/>
              <a:t>Empowering a person by focussing on what lies within your circle of influence.</a:t>
            </a:r>
          </a:p>
          <a:p>
            <a:r>
              <a:rPr lang="en-GB" dirty="0"/>
              <a:t>Signalling general issues and addressing them where they can be solved.</a:t>
            </a:r>
          </a:p>
        </p:txBody>
      </p:sp>
      <p:pic>
        <p:nvPicPr>
          <p:cNvPr id="9" name="Afbeelding 8">
            <a:extLst>
              <a:ext uri="{FF2B5EF4-FFF2-40B4-BE49-F238E27FC236}">
                <a16:creationId xmlns:a16="http://schemas.microsoft.com/office/drawing/2014/main" id="{043B285A-FAD6-4230-91ED-3946B77418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grpSp>
        <p:nvGrpSpPr>
          <p:cNvPr id="3" name="Group 3">
            <a:extLst>
              <a:ext uri="{FF2B5EF4-FFF2-40B4-BE49-F238E27FC236}">
                <a16:creationId xmlns:a16="http://schemas.microsoft.com/office/drawing/2014/main" id="{5DF935F0-C14A-DE99-EE7D-544222283010}"/>
              </a:ext>
            </a:extLst>
          </p:cNvPr>
          <p:cNvGrpSpPr/>
          <p:nvPr/>
        </p:nvGrpSpPr>
        <p:grpSpPr>
          <a:xfrm>
            <a:off x="0" y="857250"/>
            <a:ext cx="173164" cy="1723282"/>
            <a:chOff x="-13070" y="377176"/>
            <a:chExt cx="230885" cy="2297709"/>
          </a:xfrm>
        </p:grpSpPr>
        <p:sp>
          <p:nvSpPr>
            <p:cNvPr id="4" name="Rectangle 1">
              <a:extLst>
                <a:ext uri="{FF2B5EF4-FFF2-40B4-BE49-F238E27FC236}">
                  <a16:creationId xmlns:a16="http://schemas.microsoft.com/office/drawing/2014/main" id="{28F99892-22E9-0434-C78F-9C9F7BA74D02}"/>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5" name="Rectangle 6">
              <a:extLst>
                <a:ext uri="{FF2B5EF4-FFF2-40B4-BE49-F238E27FC236}">
                  <a16:creationId xmlns:a16="http://schemas.microsoft.com/office/drawing/2014/main" id="{3CD82FB6-A604-D1C1-1567-3E8DD44DCBC9}"/>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25342010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43B285A-FAD6-4230-91ED-3946B77418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0997" y="857250"/>
            <a:ext cx="1983005" cy="1052736"/>
          </a:xfrm>
          <a:prstGeom prst="rect">
            <a:avLst/>
          </a:prstGeom>
        </p:spPr>
      </p:pic>
      <p:sp>
        <p:nvSpPr>
          <p:cNvPr id="2" name="Titel 1"/>
          <p:cNvSpPr>
            <a:spLocks noGrp="1"/>
          </p:cNvSpPr>
          <p:nvPr>
            <p:ph type="title"/>
          </p:nvPr>
        </p:nvSpPr>
        <p:spPr/>
        <p:txBody>
          <a:bodyPr>
            <a:normAutofit/>
          </a:bodyPr>
          <a:lstStyle/>
          <a:p>
            <a:r>
              <a:rPr lang="en-GB" sz="2100" b="1" dirty="0">
                <a:solidFill>
                  <a:srgbClr val="002060"/>
                </a:solidFill>
                <a:latin typeface="Century Gothic" panose="020B0502020202020204" pitchFamily="34" charset="0"/>
              </a:rPr>
              <a:t>General structure for process</a:t>
            </a:r>
          </a:p>
        </p:txBody>
      </p:sp>
      <p:pic>
        <p:nvPicPr>
          <p:cNvPr id="8" name="Afbeelding 7" descr="kopjes-koffie.jpg"/>
          <p:cNvPicPr>
            <a:picLocks noChangeAspect="1"/>
          </p:cNvPicPr>
          <p:nvPr/>
        </p:nvPicPr>
        <p:blipFill>
          <a:blip r:embed="rId4"/>
          <a:stretch>
            <a:fillRect/>
          </a:stretch>
        </p:blipFill>
        <p:spPr>
          <a:xfrm>
            <a:off x="4512967" y="3644643"/>
            <a:ext cx="4631035" cy="2083965"/>
          </a:xfrm>
          <a:prstGeom prst="rect">
            <a:avLst/>
          </a:prstGeom>
        </p:spPr>
      </p:pic>
      <p:sp>
        <p:nvSpPr>
          <p:cNvPr id="3" name="Tijdelijke aanduiding voor inhoud 2"/>
          <p:cNvSpPr>
            <a:spLocks noGrp="1"/>
          </p:cNvSpPr>
          <p:nvPr>
            <p:ph sz="quarter" idx="1"/>
          </p:nvPr>
        </p:nvSpPr>
        <p:spPr/>
        <p:txBody>
          <a:bodyPr>
            <a:normAutofit/>
          </a:bodyPr>
          <a:lstStyle/>
          <a:p>
            <a:pPr lvl="0"/>
            <a:r>
              <a:rPr lang="en-GB" dirty="0"/>
              <a:t>Choosing a case</a:t>
            </a:r>
          </a:p>
          <a:p>
            <a:pPr lvl="0"/>
            <a:r>
              <a:rPr lang="en-GB" dirty="0"/>
              <a:t>Analysing the issue</a:t>
            </a:r>
          </a:p>
          <a:p>
            <a:pPr lvl="0"/>
            <a:r>
              <a:rPr lang="en-GB" dirty="0"/>
              <a:t>Reflection on the core of the issue</a:t>
            </a:r>
          </a:p>
          <a:p>
            <a:pPr lvl="0"/>
            <a:r>
              <a:rPr lang="en-GB" dirty="0"/>
              <a:t>Exploring possible actions/advice.</a:t>
            </a:r>
          </a:p>
          <a:p>
            <a:pPr lvl="0">
              <a:buNone/>
            </a:pPr>
            <a:endParaRPr lang="en-GB" dirty="0"/>
          </a:p>
          <a:p>
            <a:pPr>
              <a:buNone/>
            </a:pPr>
            <a:r>
              <a:rPr lang="en-GB" dirty="0">
                <a:solidFill>
                  <a:schemeClr val="accent4">
                    <a:lumMod val="50000"/>
                  </a:schemeClr>
                </a:solidFill>
              </a:rPr>
              <a:t>	This structure ensures depth</a:t>
            </a:r>
            <a:br>
              <a:rPr lang="en-GB" dirty="0">
                <a:solidFill>
                  <a:schemeClr val="accent4">
                    <a:lumMod val="50000"/>
                  </a:schemeClr>
                </a:solidFill>
              </a:rPr>
            </a:br>
            <a:r>
              <a:rPr lang="en-GB" dirty="0">
                <a:solidFill>
                  <a:schemeClr val="accent4">
                    <a:lumMod val="50000"/>
                  </a:schemeClr>
                </a:solidFill>
              </a:rPr>
              <a:t>and prevents solving </a:t>
            </a:r>
            <a:br>
              <a:rPr lang="en-GB" dirty="0">
                <a:solidFill>
                  <a:schemeClr val="accent4">
                    <a:lumMod val="50000"/>
                  </a:schemeClr>
                </a:solidFill>
              </a:rPr>
            </a:br>
            <a:r>
              <a:rPr lang="en-GB" dirty="0">
                <a:solidFill>
                  <a:schemeClr val="accent4">
                    <a:lumMod val="50000"/>
                  </a:schemeClr>
                </a:solidFill>
              </a:rPr>
              <a:t>symptoms instead of </a:t>
            </a:r>
            <a:br>
              <a:rPr lang="en-GB" dirty="0">
                <a:solidFill>
                  <a:schemeClr val="accent4">
                    <a:lumMod val="50000"/>
                  </a:schemeClr>
                </a:solidFill>
              </a:rPr>
            </a:br>
            <a:r>
              <a:rPr lang="en-GB" dirty="0">
                <a:solidFill>
                  <a:schemeClr val="accent4">
                    <a:lumMod val="50000"/>
                  </a:schemeClr>
                </a:solidFill>
              </a:rPr>
              <a:t>dealing with the true </a:t>
            </a:r>
            <a:br>
              <a:rPr lang="en-GB" dirty="0">
                <a:solidFill>
                  <a:schemeClr val="accent4">
                    <a:lumMod val="50000"/>
                  </a:schemeClr>
                </a:solidFill>
              </a:rPr>
            </a:br>
            <a:r>
              <a:rPr lang="en-GB" dirty="0">
                <a:solidFill>
                  <a:schemeClr val="accent4">
                    <a:lumMod val="50000"/>
                  </a:schemeClr>
                </a:solidFill>
              </a:rPr>
              <a:t>issue at hand. </a:t>
            </a:r>
            <a:endParaRPr lang="en-GB" dirty="0"/>
          </a:p>
        </p:txBody>
      </p:sp>
      <p:sp>
        <p:nvSpPr>
          <p:cNvPr id="10" name="Tijdelijke aanduiding voor dianummer 9"/>
          <p:cNvSpPr>
            <a:spLocks noGrp="1"/>
          </p:cNvSpPr>
          <p:nvPr>
            <p:ph type="sldNum" sz="quarter" idx="12"/>
          </p:nvPr>
        </p:nvSpPr>
        <p:spPr/>
        <p:txBody>
          <a:bodyPr>
            <a:normAutofit/>
          </a:bodyPr>
          <a:lstStyle/>
          <a:p>
            <a:pPr>
              <a:defRPr/>
            </a:pPr>
            <a:fld id="{7E6D3CCF-D4AE-514F-98CD-7F7ADAB3CD1B}" type="slidenum">
              <a:rPr lang="nl-NL">
                <a:solidFill>
                  <a:prstClr val="black">
                    <a:tint val="75000"/>
                  </a:prstClr>
                </a:solidFill>
                <a:latin typeface="Calibri" panose="020F0502020204030204"/>
              </a:rPr>
              <a:pPr>
                <a:defRPr/>
              </a:pPr>
              <a:t>91</a:t>
            </a:fld>
            <a:endParaRPr lang="nl-NL">
              <a:solidFill>
                <a:prstClr val="black">
                  <a:tint val="75000"/>
                </a:prstClr>
              </a:solidFill>
              <a:latin typeface="Calibri" panose="020F0502020204030204"/>
            </a:endParaRPr>
          </a:p>
        </p:txBody>
      </p:sp>
      <p:grpSp>
        <p:nvGrpSpPr>
          <p:cNvPr id="4" name="Group 3">
            <a:extLst>
              <a:ext uri="{FF2B5EF4-FFF2-40B4-BE49-F238E27FC236}">
                <a16:creationId xmlns:a16="http://schemas.microsoft.com/office/drawing/2014/main" id="{C3CC9741-A549-6F08-A0EE-F1BF575E32ED}"/>
              </a:ext>
            </a:extLst>
          </p:cNvPr>
          <p:cNvGrpSpPr/>
          <p:nvPr/>
        </p:nvGrpSpPr>
        <p:grpSpPr>
          <a:xfrm>
            <a:off x="-1" y="857250"/>
            <a:ext cx="173164" cy="1723282"/>
            <a:chOff x="-13070" y="377176"/>
            <a:chExt cx="230885" cy="2297709"/>
          </a:xfrm>
        </p:grpSpPr>
        <p:sp>
          <p:nvSpPr>
            <p:cNvPr id="5" name="Rectangle 1">
              <a:extLst>
                <a:ext uri="{FF2B5EF4-FFF2-40B4-BE49-F238E27FC236}">
                  <a16:creationId xmlns:a16="http://schemas.microsoft.com/office/drawing/2014/main" id="{8BFEC148-A65B-D14B-B04C-0908604118F3}"/>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6" name="Rectangle 6">
              <a:extLst>
                <a:ext uri="{FF2B5EF4-FFF2-40B4-BE49-F238E27FC236}">
                  <a16:creationId xmlns:a16="http://schemas.microsoft.com/office/drawing/2014/main" id="{81024A71-DBEA-1A5D-A3FC-048CC64D0812}"/>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1099858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jdelijke aanduiding voor dianummer 4"/>
          <p:cNvSpPr>
            <a:spLocks noGrp="1"/>
          </p:cNvSpPr>
          <p:nvPr>
            <p:ph type="sldNum" sz="quarter" idx="12"/>
          </p:nvPr>
        </p:nvSpPr>
        <p:spPr bwMode="auto">
          <a:ln>
            <a:miter lim="800000"/>
            <a:headEnd/>
            <a:tailEnd/>
          </a:ln>
        </p:spPr>
        <p:txBody>
          <a:bodyPr vert="horz" wrap="square" lIns="68580" tIns="34290" rIns="68580" bIns="34290" numCol="1" rtlCol="0" anchor="ctr" anchorCtr="0" compatLnSpc="1">
            <a:prstTxWarp prst="textNoShape">
              <a:avLst/>
            </a:prstTxWarp>
          </a:bodyPr>
          <a:lstStyle/>
          <a:p>
            <a:pPr fontAlgn="base">
              <a:spcBef>
                <a:spcPct val="0"/>
              </a:spcBef>
              <a:spcAft>
                <a:spcPct val="0"/>
              </a:spcAft>
              <a:defRPr/>
            </a:pPr>
            <a:fld id="{B8127593-3A78-CF46-B900-3F5AFA0FDA2B}" type="slidenum">
              <a:rPr lang="nl-NL">
                <a:solidFill>
                  <a:prstClr val="black">
                    <a:tint val="75000"/>
                  </a:prstClr>
                </a:solidFill>
                <a:latin typeface="Calibri" panose="020F0502020204030204"/>
                <a:ea typeface="ＭＳ Ｐゴシック" pitchFamily="-99" charset="-128"/>
                <a:cs typeface="ＭＳ Ｐゴシック" pitchFamily="-99" charset="-128"/>
              </a:rPr>
              <a:pPr fontAlgn="base">
                <a:spcBef>
                  <a:spcPct val="0"/>
                </a:spcBef>
                <a:spcAft>
                  <a:spcPct val="0"/>
                </a:spcAft>
                <a:defRPr/>
              </a:pPr>
              <a:t>92</a:t>
            </a:fld>
            <a:endParaRPr lang="nl-NL">
              <a:solidFill>
                <a:prstClr val="black">
                  <a:tint val="75000"/>
                </a:prstClr>
              </a:solidFill>
              <a:latin typeface="Calibri" panose="020F0502020204030204"/>
              <a:ea typeface="ＭＳ Ｐゴシック" pitchFamily="-99" charset="-128"/>
              <a:cs typeface="ＭＳ Ｐゴシック" pitchFamily="-99" charset="-128"/>
            </a:endParaRPr>
          </a:p>
        </p:txBody>
      </p:sp>
      <p:sp>
        <p:nvSpPr>
          <p:cNvPr id="2" name="Titel 1"/>
          <p:cNvSpPr>
            <a:spLocks noGrp="1"/>
          </p:cNvSpPr>
          <p:nvPr>
            <p:ph type="title" idx="4294967295"/>
          </p:nvPr>
        </p:nvSpPr>
        <p:spPr>
          <a:xfrm>
            <a:off x="1395413" y="1073944"/>
            <a:ext cx="5600700" cy="564356"/>
          </a:xfrm>
        </p:spPr>
        <p:txBody>
          <a:bodyPr>
            <a:normAutofit/>
          </a:bodyPr>
          <a:lstStyle/>
          <a:p>
            <a:pPr>
              <a:defRPr/>
            </a:pPr>
            <a:r>
              <a:rPr lang="nl-NL" sz="2100" b="1" dirty="0" err="1">
                <a:solidFill>
                  <a:srgbClr val="002060"/>
                </a:solidFill>
                <a:latin typeface="Century Gothic" panose="020B0502020202020204" pitchFamily="34" charset="0"/>
              </a:rPr>
              <a:t>Five</a:t>
            </a:r>
            <a:r>
              <a:rPr lang="nl-NL" sz="2100" b="1" dirty="0">
                <a:solidFill>
                  <a:srgbClr val="002060"/>
                </a:solidFill>
                <a:latin typeface="Century Gothic" panose="020B0502020202020204" pitchFamily="34" charset="0"/>
              </a:rPr>
              <a:t> </a:t>
            </a:r>
            <a:r>
              <a:rPr lang="nl-NL" sz="2100" b="1" dirty="0" err="1">
                <a:solidFill>
                  <a:srgbClr val="002060"/>
                </a:solidFill>
                <a:latin typeface="Century Gothic" panose="020B0502020202020204" pitchFamily="34" charset="0"/>
              </a:rPr>
              <a:t>step-method</a:t>
            </a:r>
            <a:endParaRPr lang="nl-NL" sz="2100" b="1" dirty="0">
              <a:solidFill>
                <a:srgbClr val="002060"/>
              </a:solidFill>
              <a:latin typeface="Century Gothic" panose="020B0502020202020204" pitchFamily="34" charset="0"/>
            </a:endParaRPr>
          </a:p>
        </p:txBody>
      </p:sp>
      <p:graphicFrame>
        <p:nvGraphicFramePr>
          <p:cNvPr id="4" name="Tabel 3"/>
          <p:cNvGraphicFramePr>
            <a:graphicFrameLocks noGrp="1"/>
          </p:cNvGraphicFramePr>
          <p:nvPr/>
        </p:nvGraphicFramePr>
        <p:xfrm>
          <a:off x="1395413" y="1776414"/>
          <a:ext cx="6080043" cy="4121943"/>
        </p:xfrm>
        <a:graphic>
          <a:graphicData uri="http://schemas.openxmlformats.org/drawingml/2006/table">
            <a:tbl>
              <a:tblPr firstRow="1" bandRow="1">
                <a:tableStyleId>{1FECB4D8-DB02-4DC6-A0A2-4F2EBAE1DC90}</a:tableStyleId>
              </a:tblPr>
              <a:tblGrid>
                <a:gridCol w="578102">
                  <a:extLst>
                    <a:ext uri="{9D8B030D-6E8A-4147-A177-3AD203B41FA5}">
                      <a16:colId xmlns:a16="http://schemas.microsoft.com/office/drawing/2014/main" val="20000"/>
                    </a:ext>
                  </a:extLst>
                </a:gridCol>
                <a:gridCol w="4355703">
                  <a:extLst>
                    <a:ext uri="{9D8B030D-6E8A-4147-A177-3AD203B41FA5}">
                      <a16:colId xmlns:a16="http://schemas.microsoft.com/office/drawing/2014/main" val="20001"/>
                    </a:ext>
                  </a:extLst>
                </a:gridCol>
                <a:gridCol w="1146238">
                  <a:extLst>
                    <a:ext uri="{9D8B030D-6E8A-4147-A177-3AD203B41FA5}">
                      <a16:colId xmlns:a16="http://schemas.microsoft.com/office/drawing/2014/main" val="20002"/>
                    </a:ext>
                  </a:extLst>
                </a:gridCol>
              </a:tblGrid>
              <a:tr h="224833">
                <a:tc>
                  <a:txBody>
                    <a:bodyPr/>
                    <a:lstStyle/>
                    <a:p>
                      <a:r>
                        <a:rPr lang="nl-NL" sz="900" dirty="0" err="1"/>
                        <a:t>Phase</a:t>
                      </a:r>
                      <a:endParaRPr lang="nl-NL" sz="900" dirty="0"/>
                    </a:p>
                  </a:txBody>
                  <a:tcPr marL="68580" marR="68580" marT="34290" marB="34290"/>
                </a:tc>
                <a:tc>
                  <a:txBody>
                    <a:bodyPr/>
                    <a:lstStyle/>
                    <a:p>
                      <a:r>
                        <a:rPr lang="nl-NL" sz="900" dirty="0" err="1"/>
                        <a:t>Description</a:t>
                      </a:r>
                      <a:endParaRPr lang="nl-NL" sz="900" dirty="0"/>
                    </a:p>
                  </a:txBody>
                  <a:tcPr marL="68580" marR="68580" marT="34290" marB="34290"/>
                </a:tc>
                <a:tc>
                  <a:txBody>
                    <a:bodyPr/>
                    <a:lstStyle/>
                    <a:p>
                      <a:r>
                        <a:rPr lang="nl-NL" sz="900" dirty="0"/>
                        <a:t>Time </a:t>
                      </a:r>
                      <a:r>
                        <a:rPr lang="nl-NL" sz="900" dirty="0" err="1"/>
                        <a:t>indication</a:t>
                      </a:r>
                      <a:r>
                        <a:rPr lang="nl-NL" sz="900" dirty="0"/>
                        <a:t>:</a:t>
                      </a:r>
                    </a:p>
                  </a:txBody>
                  <a:tcPr marL="68580" marR="68580" marT="34290" marB="34290"/>
                </a:tc>
                <a:extLst>
                  <a:ext uri="{0D108BD9-81ED-4DB2-BD59-A6C34878D82A}">
                    <a16:rowId xmlns:a16="http://schemas.microsoft.com/office/drawing/2014/main" val="10000"/>
                  </a:ext>
                </a:extLst>
              </a:tr>
              <a:tr h="224833">
                <a:tc>
                  <a:txBody>
                    <a:bodyPr/>
                    <a:lstStyle/>
                    <a:p>
                      <a:endParaRPr lang="nl-NL" sz="900" dirty="0"/>
                    </a:p>
                  </a:txBody>
                  <a:tcPr marL="68580" marR="68580" marT="34290" marB="34290"/>
                </a:tc>
                <a:tc>
                  <a:txBody>
                    <a:bodyPr/>
                    <a:lstStyle/>
                    <a:p>
                      <a:r>
                        <a:rPr lang="en-GB" sz="900" noProof="0"/>
                        <a:t>Introduction</a:t>
                      </a:r>
                      <a:r>
                        <a:rPr lang="en-GB" sz="900" baseline="0" noProof="0"/>
                        <a:t> to the method</a:t>
                      </a:r>
                      <a:endParaRPr lang="en-GB" sz="900" noProof="0"/>
                    </a:p>
                  </a:txBody>
                  <a:tcPr marL="68580" marR="68580" marT="34290" marB="34290"/>
                </a:tc>
                <a:tc>
                  <a:txBody>
                    <a:bodyPr/>
                    <a:lstStyle/>
                    <a:p>
                      <a:endParaRPr lang="nl-NL" sz="900" dirty="0"/>
                    </a:p>
                  </a:txBody>
                  <a:tcPr marL="68580" marR="68580" marT="34290" marB="34290"/>
                </a:tc>
                <a:extLst>
                  <a:ext uri="{0D108BD9-81ED-4DB2-BD59-A6C34878D82A}">
                    <a16:rowId xmlns:a16="http://schemas.microsoft.com/office/drawing/2014/main" val="10001"/>
                  </a:ext>
                </a:extLst>
              </a:tr>
              <a:tr h="524611">
                <a:tc>
                  <a:txBody>
                    <a:bodyPr/>
                    <a:lstStyle/>
                    <a:p>
                      <a:r>
                        <a:rPr lang="nl-NL" sz="900" dirty="0"/>
                        <a:t>0</a:t>
                      </a:r>
                    </a:p>
                  </a:txBody>
                  <a:tcPr marL="68580" marR="68580" marT="34290" marB="34290"/>
                </a:tc>
                <a:tc>
                  <a:txBody>
                    <a:bodyPr/>
                    <a:lstStyle/>
                    <a:p>
                      <a:r>
                        <a:rPr lang="en-GB" sz="900" u="sng" noProof="0" dirty="0"/>
                        <a:t>Inventory of the cases</a:t>
                      </a:r>
                      <a:r>
                        <a:rPr lang="en-GB" sz="900" noProof="0" dirty="0"/>
                        <a:t>:</a:t>
                      </a:r>
                    </a:p>
                    <a:p>
                      <a:r>
                        <a:rPr lang="en-GB" sz="900" noProof="0" dirty="0"/>
                        <a:t>The group does an inventory of the cases. </a:t>
                      </a:r>
                    </a:p>
                    <a:p>
                      <a:r>
                        <a:rPr lang="en-GB" sz="900" noProof="0" dirty="0"/>
                        <a:t>A selection is made and prioritised on a flip chart.</a:t>
                      </a:r>
                    </a:p>
                  </a:txBody>
                  <a:tcPr marL="68580" marR="68580" marT="34290" marB="34290"/>
                </a:tc>
                <a:tc>
                  <a:txBody>
                    <a:bodyPr/>
                    <a:lstStyle/>
                    <a:p>
                      <a:r>
                        <a:rPr lang="nl-NL" sz="900" dirty="0"/>
                        <a:t>10 </a:t>
                      </a:r>
                      <a:r>
                        <a:rPr lang="nl-NL" sz="900" dirty="0" err="1"/>
                        <a:t>minutes</a:t>
                      </a:r>
                      <a:endParaRPr lang="nl-NL" sz="900" dirty="0"/>
                    </a:p>
                  </a:txBody>
                  <a:tcPr marL="68580" marR="68580" marT="34290" marB="34290"/>
                </a:tc>
                <a:extLst>
                  <a:ext uri="{0D108BD9-81ED-4DB2-BD59-A6C34878D82A}">
                    <a16:rowId xmlns:a16="http://schemas.microsoft.com/office/drawing/2014/main" val="10002"/>
                  </a:ext>
                </a:extLst>
              </a:tr>
              <a:tr h="524611">
                <a:tc>
                  <a:txBody>
                    <a:bodyPr/>
                    <a:lstStyle/>
                    <a:p>
                      <a:r>
                        <a:rPr lang="nl-NL" sz="900" dirty="0"/>
                        <a:t>1</a:t>
                      </a:r>
                    </a:p>
                  </a:txBody>
                  <a:tcPr marL="68580" marR="68580" marT="34290" marB="34290"/>
                </a:tc>
                <a:tc>
                  <a:txBody>
                    <a:bodyPr/>
                    <a:lstStyle/>
                    <a:p>
                      <a:r>
                        <a:rPr lang="en-GB" sz="900" u="sng" noProof="0" dirty="0"/>
                        <a:t>Round 1</a:t>
                      </a:r>
                      <a:r>
                        <a:rPr lang="en-GB" sz="900" noProof="0" dirty="0"/>
                        <a:t>: </a:t>
                      </a:r>
                    </a:p>
                    <a:p>
                      <a:r>
                        <a:rPr lang="en-GB" sz="900" noProof="0" dirty="0"/>
                        <a:t>The case owner tells about the context of his/her case and concludes with a short formulation of the question.</a:t>
                      </a:r>
                      <a:r>
                        <a:rPr lang="en-GB" sz="900" baseline="0" noProof="0" dirty="0"/>
                        <a:t> </a:t>
                      </a:r>
                      <a:endParaRPr lang="en-GB" sz="900" noProof="0" dirty="0"/>
                    </a:p>
                  </a:txBody>
                  <a:tcPr marL="68580" marR="68580" marT="34290" marB="34290"/>
                </a:tc>
                <a:tc>
                  <a:txBody>
                    <a:bodyPr/>
                    <a:lstStyle/>
                    <a:p>
                      <a:r>
                        <a:rPr lang="nl-NL" sz="900" dirty="0"/>
                        <a:t>5 </a:t>
                      </a:r>
                      <a:r>
                        <a:rPr lang="nl-NL" sz="900" dirty="0" err="1"/>
                        <a:t>minutes</a:t>
                      </a:r>
                      <a:endParaRPr lang="nl-NL" sz="900" dirty="0"/>
                    </a:p>
                  </a:txBody>
                  <a:tcPr marL="68580" marR="68580" marT="34290" marB="34290"/>
                </a:tc>
                <a:extLst>
                  <a:ext uri="{0D108BD9-81ED-4DB2-BD59-A6C34878D82A}">
                    <a16:rowId xmlns:a16="http://schemas.microsoft.com/office/drawing/2014/main" val="10003"/>
                  </a:ext>
                </a:extLst>
              </a:tr>
              <a:tr h="674500">
                <a:tc>
                  <a:txBody>
                    <a:bodyPr/>
                    <a:lstStyle/>
                    <a:p>
                      <a:r>
                        <a:rPr lang="nl-NL" sz="900" dirty="0"/>
                        <a:t>2</a:t>
                      </a:r>
                    </a:p>
                  </a:txBody>
                  <a:tcPr marL="68580" marR="68580" marT="34290" marB="34290"/>
                </a:tc>
                <a:tc>
                  <a:txBody>
                    <a:bodyPr/>
                    <a:lstStyle/>
                    <a:p>
                      <a:r>
                        <a:rPr lang="en-GB" sz="900" u="sng" baseline="0" noProof="0" dirty="0"/>
                        <a:t>Questioning</a:t>
                      </a:r>
                      <a:r>
                        <a:rPr lang="en-GB" sz="900" baseline="0" noProof="0" dirty="0"/>
                        <a:t>:</a:t>
                      </a:r>
                    </a:p>
                    <a:p>
                      <a:r>
                        <a:rPr lang="en-GB" sz="900" baseline="0" noProof="0" dirty="0"/>
                        <a:t>Participants ask questions that are directly answered by the case owner. After answering the questions, reflect as a group if the all levels of the Iceberg were covered. If not, additional </a:t>
                      </a:r>
                      <a:r>
                        <a:rPr lang="en-GB" sz="900" baseline="0" noProof="0"/>
                        <a:t>questions can be asked.</a:t>
                      </a:r>
                      <a:endParaRPr lang="en-GB" sz="900" baseline="0" noProof="0" dirty="0"/>
                    </a:p>
                  </a:txBody>
                  <a:tcPr marL="68580" marR="68580" marT="34290" marB="34290"/>
                </a:tc>
                <a:tc>
                  <a:txBody>
                    <a:bodyPr/>
                    <a:lstStyle/>
                    <a:p>
                      <a:r>
                        <a:rPr lang="nl-NL" sz="900" dirty="0"/>
                        <a:t>10-15  minutes</a:t>
                      </a:r>
                    </a:p>
                  </a:txBody>
                  <a:tcPr marL="68580" marR="68580" marT="34290" marB="34290"/>
                </a:tc>
                <a:extLst>
                  <a:ext uri="{0D108BD9-81ED-4DB2-BD59-A6C34878D82A}">
                    <a16:rowId xmlns:a16="http://schemas.microsoft.com/office/drawing/2014/main" val="10004"/>
                  </a:ext>
                </a:extLst>
              </a:tr>
              <a:tr h="824389">
                <a:tc>
                  <a:txBody>
                    <a:bodyPr/>
                    <a:lstStyle/>
                    <a:p>
                      <a:r>
                        <a:rPr lang="nl-NL" sz="900" dirty="0"/>
                        <a:t>3</a:t>
                      </a:r>
                    </a:p>
                  </a:txBody>
                  <a:tcPr marL="68580" marR="68580" marT="34290" marB="34290"/>
                </a:tc>
                <a:tc>
                  <a:txBody>
                    <a:bodyPr/>
                    <a:lstStyle/>
                    <a:p>
                      <a:r>
                        <a:rPr lang="en-GB" sz="900" u="sng" baseline="0" noProof="0" dirty="0"/>
                        <a:t>Reflection:</a:t>
                      </a:r>
                      <a:endParaRPr lang="en-GB" sz="900" baseline="0" noProof="0" dirty="0"/>
                    </a:p>
                    <a:p>
                      <a:r>
                        <a:rPr lang="en-GB" sz="900" baseline="0" noProof="0" dirty="0"/>
                        <a:t>The participants give their view on the core of the issue. These are noted on a flip chart. The case owner reflects on these and gives his/her own (new) view on the core of the issue. Also, the case owner tells whether he/she wants advice in this. (It might already be enough to reframe the core of the issue.</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900" dirty="0"/>
                        <a:t>10 </a:t>
                      </a:r>
                      <a:r>
                        <a:rPr lang="nl-NL" sz="900" dirty="0" err="1"/>
                        <a:t>minutes</a:t>
                      </a:r>
                      <a:endParaRPr lang="nl-NL" sz="900" dirty="0"/>
                    </a:p>
                    <a:p>
                      <a:endParaRPr lang="nl-NL" sz="900" dirty="0"/>
                    </a:p>
                  </a:txBody>
                  <a:tcPr marL="68580" marR="68580" marT="34290" marB="34290"/>
                </a:tc>
                <a:extLst>
                  <a:ext uri="{0D108BD9-81ED-4DB2-BD59-A6C34878D82A}">
                    <a16:rowId xmlns:a16="http://schemas.microsoft.com/office/drawing/2014/main" val="10005"/>
                  </a:ext>
                </a:extLst>
              </a:tr>
              <a:tr h="374722">
                <a:tc>
                  <a:txBody>
                    <a:bodyPr/>
                    <a:lstStyle/>
                    <a:p>
                      <a:r>
                        <a:rPr lang="nl-NL" sz="900" dirty="0"/>
                        <a:t>4</a:t>
                      </a:r>
                    </a:p>
                  </a:txBody>
                  <a:tcPr marL="68580" marR="68580" marT="34290" marB="34290"/>
                </a:tc>
                <a:tc>
                  <a:txBody>
                    <a:bodyPr/>
                    <a:lstStyle/>
                    <a:p>
                      <a:r>
                        <a:rPr lang="en-GB" sz="900" u="sng" baseline="0" noProof="0" dirty="0"/>
                        <a:t>If wanted: Advice</a:t>
                      </a:r>
                      <a:r>
                        <a:rPr lang="en-GB" sz="900" baseline="0" noProof="0" dirty="0"/>
                        <a:t>: </a:t>
                      </a:r>
                    </a:p>
                    <a:p>
                      <a:r>
                        <a:rPr lang="en-GB" sz="900" baseline="0" noProof="0" dirty="0"/>
                        <a:t>The participants give short, clear advices. These are noted on </a:t>
                      </a:r>
                      <a:r>
                        <a:rPr lang="en-GB" sz="900" baseline="0" noProof="0"/>
                        <a:t>a flip chart</a:t>
                      </a:r>
                      <a:r>
                        <a:rPr lang="en-GB" sz="900" baseline="0" noProof="0" dirty="0"/>
                        <a:t>.</a:t>
                      </a:r>
                    </a:p>
                  </a:txBody>
                  <a:tcPr marL="68580" marR="68580" marT="34290" marB="34290"/>
                </a:tc>
                <a:tc>
                  <a:txBody>
                    <a:bodyPr/>
                    <a:lstStyle/>
                    <a:p>
                      <a:r>
                        <a:rPr lang="nl-NL" sz="900" dirty="0"/>
                        <a:t>5 minutes</a:t>
                      </a:r>
                    </a:p>
                  </a:txBody>
                  <a:tcPr marL="68580" marR="68580" marT="34290" marB="34290"/>
                </a:tc>
                <a:extLst>
                  <a:ext uri="{0D108BD9-81ED-4DB2-BD59-A6C34878D82A}">
                    <a16:rowId xmlns:a16="http://schemas.microsoft.com/office/drawing/2014/main" val="10006"/>
                  </a:ext>
                </a:extLst>
              </a:tr>
              <a:tr h="524611">
                <a:tc>
                  <a:txBody>
                    <a:bodyPr/>
                    <a:lstStyle/>
                    <a:p>
                      <a:r>
                        <a:rPr lang="nl-NL" sz="900" dirty="0"/>
                        <a:t>5</a:t>
                      </a:r>
                    </a:p>
                  </a:txBody>
                  <a:tcPr marL="68580" marR="68580" marT="34290" marB="34290"/>
                </a:tc>
                <a:tc>
                  <a:txBody>
                    <a:bodyPr/>
                    <a:lstStyle/>
                    <a:p>
                      <a:r>
                        <a:rPr lang="en-GB" sz="900" u="sng" noProof="0" dirty="0"/>
                        <a:t>Round up</a:t>
                      </a:r>
                      <a:r>
                        <a:rPr lang="en-GB" sz="900" noProof="0" dirty="0"/>
                        <a:t>:</a:t>
                      </a:r>
                    </a:p>
                    <a:p>
                      <a:r>
                        <a:rPr lang="en-GB" sz="900" noProof="0" dirty="0"/>
                        <a:t>The case owner shares what</a:t>
                      </a:r>
                      <a:r>
                        <a:rPr lang="en-GB" sz="900" baseline="0" noProof="0" dirty="0"/>
                        <a:t> these advices mean to him/her and what (</a:t>
                      </a:r>
                      <a:r>
                        <a:rPr lang="en-GB" sz="900" baseline="0" noProof="0" dirty="0" err="1"/>
                        <a:t>s)he</a:t>
                      </a:r>
                      <a:r>
                        <a:rPr lang="en-GB" sz="900" baseline="0" noProof="0" dirty="0"/>
                        <a:t> is going to do now. Other participants share what they have learnt from the session.</a:t>
                      </a:r>
                      <a:endParaRPr lang="en-GB" sz="900" noProof="0" dirty="0"/>
                    </a:p>
                  </a:txBody>
                  <a:tcPr marL="68580" marR="68580" marT="34290" marB="34290"/>
                </a:tc>
                <a:tc>
                  <a:txBody>
                    <a:bodyPr/>
                    <a:lstStyle/>
                    <a:p>
                      <a:r>
                        <a:rPr lang="nl-NL" sz="900" baseline="0" dirty="0"/>
                        <a:t> 5 </a:t>
                      </a:r>
                      <a:r>
                        <a:rPr lang="nl-NL" sz="900" dirty="0" err="1"/>
                        <a:t>minutes</a:t>
                      </a:r>
                      <a:endParaRPr lang="nl-NL" sz="900" dirty="0"/>
                    </a:p>
                  </a:txBody>
                  <a:tcPr marL="68580" marR="68580" marT="34290" marB="34290"/>
                </a:tc>
                <a:extLst>
                  <a:ext uri="{0D108BD9-81ED-4DB2-BD59-A6C34878D82A}">
                    <a16:rowId xmlns:a16="http://schemas.microsoft.com/office/drawing/2014/main" val="10007"/>
                  </a:ext>
                </a:extLst>
              </a:tr>
              <a:tr h="224833">
                <a:tc>
                  <a:txBody>
                    <a:bodyPr/>
                    <a:lstStyle/>
                    <a:p>
                      <a:endParaRPr lang="nl-NL" sz="900" dirty="0"/>
                    </a:p>
                  </a:txBody>
                  <a:tcPr marL="68580" marR="68580" marT="34290" marB="34290"/>
                </a:tc>
                <a:tc>
                  <a:txBody>
                    <a:bodyPr/>
                    <a:lstStyle/>
                    <a:p>
                      <a:r>
                        <a:rPr lang="en-GB" sz="900" noProof="0" dirty="0"/>
                        <a:t>Time needed:</a:t>
                      </a:r>
                    </a:p>
                  </a:txBody>
                  <a:tcPr marL="68580" marR="68580" marT="34290" marB="34290"/>
                </a:tc>
                <a:tc>
                  <a:txBody>
                    <a:bodyPr/>
                    <a:lstStyle/>
                    <a:p>
                      <a:r>
                        <a:rPr lang="nl-NL" sz="900" baseline="0" dirty="0"/>
                        <a:t> 45-60 </a:t>
                      </a:r>
                      <a:r>
                        <a:rPr lang="nl-NL" sz="900" dirty="0" err="1"/>
                        <a:t>minutes</a:t>
                      </a:r>
                      <a:endParaRPr lang="nl-NL" sz="900" dirty="0"/>
                    </a:p>
                  </a:txBody>
                  <a:tcPr marL="68580" marR="68580" marT="34290" marB="34290"/>
                </a:tc>
                <a:extLst>
                  <a:ext uri="{0D108BD9-81ED-4DB2-BD59-A6C34878D82A}">
                    <a16:rowId xmlns:a16="http://schemas.microsoft.com/office/drawing/2014/main" val="10008"/>
                  </a:ext>
                </a:extLst>
              </a:tr>
            </a:tbl>
          </a:graphicData>
        </a:graphic>
      </p:graphicFrame>
      <p:pic>
        <p:nvPicPr>
          <p:cNvPr id="3" name="Afbeelding 2">
            <a:extLst>
              <a:ext uri="{FF2B5EF4-FFF2-40B4-BE49-F238E27FC236}">
                <a16:creationId xmlns:a16="http://schemas.microsoft.com/office/drawing/2014/main" id="{DE0F716A-1792-92B5-89E4-2CC53488A1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50265" y="857250"/>
            <a:ext cx="1487254" cy="789552"/>
          </a:xfrm>
          <a:prstGeom prst="rect">
            <a:avLst/>
          </a:prstGeom>
        </p:spPr>
      </p:pic>
      <p:grpSp>
        <p:nvGrpSpPr>
          <p:cNvPr id="5" name="Group 3">
            <a:extLst>
              <a:ext uri="{FF2B5EF4-FFF2-40B4-BE49-F238E27FC236}">
                <a16:creationId xmlns:a16="http://schemas.microsoft.com/office/drawing/2014/main" id="{D630A488-7AEA-ADDD-CD7D-9F371A087B54}"/>
              </a:ext>
            </a:extLst>
          </p:cNvPr>
          <p:cNvGrpSpPr/>
          <p:nvPr/>
        </p:nvGrpSpPr>
        <p:grpSpPr>
          <a:xfrm>
            <a:off x="0" y="857250"/>
            <a:ext cx="173164" cy="1723282"/>
            <a:chOff x="-13070" y="377176"/>
            <a:chExt cx="230885" cy="2297709"/>
          </a:xfrm>
        </p:grpSpPr>
        <p:sp>
          <p:nvSpPr>
            <p:cNvPr id="7" name="Rectangle 1">
              <a:extLst>
                <a:ext uri="{FF2B5EF4-FFF2-40B4-BE49-F238E27FC236}">
                  <a16:creationId xmlns:a16="http://schemas.microsoft.com/office/drawing/2014/main" id="{AA617148-8DAE-52C7-F088-6B8E552766FE}"/>
                </a:ext>
              </a:extLst>
            </p:cNvPr>
            <p:cNvSpPr/>
            <p:nvPr/>
          </p:nvSpPr>
          <p:spPr>
            <a:xfrm>
              <a:off x="-13070" y="1520258"/>
              <a:ext cx="230885" cy="1154627"/>
            </a:xfrm>
            <a:prstGeom prst="rect">
              <a:avLst/>
            </a:prstGeom>
            <a:solidFill>
              <a:srgbClr val="38A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8" name="Rectangle 6">
              <a:extLst>
                <a:ext uri="{FF2B5EF4-FFF2-40B4-BE49-F238E27FC236}">
                  <a16:creationId xmlns:a16="http://schemas.microsoft.com/office/drawing/2014/main" id="{64AE50A7-6375-B710-EB1C-F4C8B7FE131C}"/>
                </a:ext>
              </a:extLst>
            </p:cNvPr>
            <p:cNvSpPr/>
            <p:nvPr/>
          </p:nvSpPr>
          <p:spPr>
            <a:xfrm>
              <a:off x="-13070" y="377176"/>
              <a:ext cx="230885" cy="1154627"/>
            </a:xfrm>
            <a:prstGeom prst="rect">
              <a:avLst/>
            </a:prstGeom>
            <a:solidFill>
              <a:srgbClr val="8E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216292631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3857</TotalTime>
  <Words>3503</Words>
  <Application>Microsoft Office PowerPoint</Application>
  <PresentationFormat>Diavoorstelling (4:3)</PresentationFormat>
  <Paragraphs>431</Paragraphs>
  <Slides>92</Slides>
  <Notes>10</Notes>
  <HiddenSlides>12</HiddenSlides>
  <MMClips>5</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92</vt:i4>
      </vt:variant>
    </vt:vector>
  </HeadingPairs>
  <TitlesOfParts>
    <vt:vector size="104" baseType="lpstr">
      <vt:lpstr>Aptos</vt:lpstr>
      <vt:lpstr>Arial</vt:lpstr>
      <vt:lpstr>Bree Serif</vt:lpstr>
      <vt:lpstr>Bree Serif Bold</vt:lpstr>
      <vt:lpstr>Calibri</vt:lpstr>
      <vt:lpstr>Calibri Light</vt:lpstr>
      <vt:lpstr>Century Gothic</vt:lpstr>
      <vt:lpstr>Courier New</vt:lpstr>
      <vt:lpstr>Helvetica Neue</vt:lpstr>
      <vt:lpstr>Manrope SemiBold</vt:lpstr>
      <vt:lpstr>Wingdings</vt:lpstr>
      <vt:lpstr>1_office theme</vt:lpstr>
      <vt:lpstr>Training week 1 SKILLS4WATER Innovative Training Programme</vt:lpstr>
      <vt:lpstr>PowerPoint-presentatie</vt:lpstr>
      <vt:lpstr>Programme training Day 1</vt:lpstr>
      <vt:lpstr>PowerPoint-presentatie</vt:lpstr>
      <vt:lpstr>Rules for these days:</vt:lpstr>
      <vt:lpstr>PowerPoint-presentatie</vt:lpstr>
      <vt:lpstr>PowerPoint-presentatie</vt:lpstr>
      <vt:lpstr>PowerPoint-presentatie</vt:lpstr>
      <vt:lpstr>PowerPoint-presentatie</vt:lpstr>
      <vt:lpstr>PowerPoint-presentatie</vt:lpstr>
      <vt:lpstr>PowerPoint-presentatie</vt:lpstr>
      <vt:lpstr>Habit 2: Begin with the end in mind The habit of vision</vt:lpstr>
      <vt:lpstr>PowerPoint-presentatie</vt:lpstr>
      <vt:lpstr>A twist to ‘begin with the end in mind’</vt:lpstr>
      <vt:lpstr>PowerPoint-presentatie</vt:lpstr>
      <vt:lpstr>Habit 1: Be Pro active.  The habit of choice </vt:lpstr>
      <vt:lpstr>To be reactive or proactive?</vt:lpstr>
      <vt:lpstr>PowerPoint-presentatie</vt:lpstr>
      <vt:lpstr>Circle of influence and circle of concern</vt:lpstr>
      <vt:lpstr>Why focus on circle of influence: energy</vt:lpstr>
      <vt:lpstr>Difference between managing time and life</vt:lpstr>
      <vt:lpstr>Habit 3: Put first things first.  The habit of integrity and execution</vt:lpstr>
      <vt:lpstr>Focus and prioritizing</vt:lpstr>
      <vt:lpstr>Eisenhower</vt:lpstr>
      <vt:lpstr>Examples</vt:lpstr>
      <vt:lpstr>Where can you do better?</vt:lpstr>
      <vt:lpstr>Basic communication rules</vt:lpstr>
      <vt:lpstr>Schultz Von Thun</vt:lpstr>
      <vt:lpstr>PowerPoint-presentatie</vt:lpstr>
      <vt:lpstr>4 Dimensions in “Active Listening”</vt:lpstr>
      <vt:lpstr>Verbal and non-verbal communication</vt:lpstr>
      <vt:lpstr>Reading emotions is culturally defined.</vt:lpstr>
      <vt:lpstr>Social Styles</vt:lpstr>
      <vt:lpstr>Social Styles</vt:lpstr>
      <vt:lpstr>Social Styles</vt:lpstr>
      <vt:lpstr>Social Styles</vt:lpstr>
      <vt:lpstr>Social Styles</vt:lpstr>
      <vt:lpstr>Social Styles</vt:lpstr>
      <vt:lpstr>Social Styles</vt:lpstr>
      <vt:lpstr>Characteristics of each style</vt:lpstr>
      <vt:lpstr>PowerPoint-presentatie</vt:lpstr>
      <vt:lpstr>Programme training Day 1</vt:lpstr>
      <vt:lpstr>PowerPoint-presentatie</vt:lpstr>
      <vt:lpstr>Check in</vt:lpstr>
      <vt:lpstr>PowerPoint-presentatie</vt:lpstr>
      <vt:lpstr>PowerPoint-presentatie</vt:lpstr>
      <vt:lpstr>PowerPoint-presentatie</vt:lpstr>
      <vt:lpstr>Stage 1</vt:lpstr>
      <vt:lpstr>Stage 2: Modify the Lego Brick models</vt:lpstr>
      <vt:lpstr>Stage 3: Final step - debrief</vt:lpstr>
      <vt:lpstr>Another challenge question</vt:lpstr>
      <vt:lpstr>Optional: Take one step further</vt:lpstr>
      <vt:lpstr>Wrap up</vt:lpstr>
      <vt:lpstr>Social Styles</vt:lpstr>
      <vt:lpstr>Communicative versatility</vt:lpstr>
      <vt:lpstr>PowerPoint-presentatie</vt:lpstr>
      <vt:lpstr>Training Intercultural communication</vt:lpstr>
      <vt:lpstr>6 ways of decicion making in teams</vt:lpstr>
      <vt:lpstr>Framework for Communication, Culture &amp; Behavior </vt:lpstr>
      <vt:lpstr>What is Culture?</vt:lpstr>
      <vt:lpstr>Intercultural Explanation Model</vt:lpstr>
      <vt:lpstr>Intercultural perception processes</vt:lpstr>
      <vt:lpstr>     Culture as a basic set conventions, norms, habits &amp; rules       </vt:lpstr>
      <vt:lpstr>PowerPoint-presentatie</vt:lpstr>
      <vt:lpstr>       Characteristics of conventions &amp; scripts       </vt:lpstr>
      <vt:lpstr>Language</vt:lpstr>
      <vt:lpstr>The Culture Map: Erin Meyer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Mapping the SKILLS4Water Consortium</vt:lpstr>
      <vt:lpstr>Using Diversity</vt:lpstr>
      <vt:lpstr>Assignment</vt:lpstr>
      <vt:lpstr>Using Diversity</vt:lpstr>
      <vt:lpstr>Making Use of the Wisdom of the Minority</vt:lpstr>
      <vt:lpstr>Do’s &amp; Don’ts of Inclusion</vt:lpstr>
      <vt:lpstr>Using Diversity for Change</vt:lpstr>
      <vt:lpstr>PowerPoint-presentatie</vt:lpstr>
      <vt:lpstr>Conflict and / or Diversity?</vt:lpstr>
      <vt:lpstr>PowerPoint-presentatie</vt:lpstr>
      <vt:lpstr>Diversity &amp; Inclusion in a Jam Session</vt:lpstr>
      <vt:lpstr>How to deal with miscommunication? – Towards inclusion </vt:lpstr>
      <vt:lpstr>Check out</vt:lpstr>
      <vt:lpstr>What is interVision?</vt:lpstr>
      <vt:lpstr>Objectives for interVision</vt:lpstr>
      <vt:lpstr>General structure for process</vt:lpstr>
      <vt:lpstr>Five step-method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Anne Cazemier</dc:creator>
  <cp:lastModifiedBy>Naomi Timmer - H2O People</cp:lastModifiedBy>
  <cp:revision>52</cp:revision>
  <dcterms:created xsi:type="dcterms:W3CDTF">2018-11-09T10:47:59Z</dcterms:created>
  <dcterms:modified xsi:type="dcterms:W3CDTF">2024-03-08T16:52:32Z</dcterms:modified>
</cp:coreProperties>
</file>