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86"/>
  </p:notesMasterIdLst>
  <p:sldIdLst>
    <p:sldId id="797" r:id="rId2"/>
    <p:sldId id="295" r:id="rId3"/>
    <p:sldId id="658" r:id="rId4"/>
    <p:sldId id="802" r:id="rId5"/>
    <p:sldId id="795" r:id="rId6"/>
    <p:sldId id="411" r:id="rId7"/>
    <p:sldId id="838" r:id="rId8"/>
    <p:sldId id="839" r:id="rId9"/>
    <p:sldId id="857" r:id="rId10"/>
    <p:sldId id="833" r:id="rId11"/>
    <p:sldId id="832" r:id="rId12"/>
    <p:sldId id="846" r:id="rId13"/>
    <p:sldId id="855" r:id="rId14"/>
    <p:sldId id="856" r:id="rId15"/>
    <p:sldId id="333" r:id="rId16"/>
    <p:sldId id="334" r:id="rId17"/>
    <p:sldId id="335" r:id="rId18"/>
    <p:sldId id="849" r:id="rId19"/>
    <p:sldId id="679" r:id="rId20"/>
    <p:sldId id="904" r:id="rId21"/>
    <p:sldId id="903" r:id="rId22"/>
    <p:sldId id="886" r:id="rId23"/>
    <p:sldId id="835" r:id="rId24"/>
    <p:sldId id="837" r:id="rId25"/>
    <p:sldId id="836" r:id="rId26"/>
    <p:sldId id="1071" r:id="rId27"/>
    <p:sldId id="2145706409" r:id="rId28"/>
    <p:sldId id="2145706408" r:id="rId29"/>
    <p:sldId id="256" r:id="rId30"/>
    <p:sldId id="1040" r:id="rId31"/>
    <p:sldId id="257" r:id="rId32"/>
    <p:sldId id="1073" r:id="rId33"/>
    <p:sldId id="2145706407" r:id="rId34"/>
    <p:sldId id="1022" r:id="rId35"/>
    <p:sldId id="1023" r:id="rId36"/>
    <p:sldId id="983" r:id="rId37"/>
    <p:sldId id="2145706395" r:id="rId38"/>
    <p:sldId id="1069" r:id="rId39"/>
    <p:sldId id="1013" r:id="rId40"/>
    <p:sldId id="985" r:id="rId41"/>
    <p:sldId id="2145706381" r:id="rId42"/>
    <p:sldId id="987" r:id="rId43"/>
    <p:sldId id="2145706379" r:id="rId44"/>
    <p:sldId id="989" r:id="rId45"/>
    <p:sldId id="805" r:id="rId46"/>
    <p:sldId id="1072" r:id="rId47"/>
    <p:sldId id="2145706400" r:id="rId48"/>
    <p:sldId id="2145706401" r:id="rId49"/>
    <p:sldId id="2145706414" r:id="rId50"/>
    <p:sldId id="2145706415" r:id="rId51"/>
    <p:sldId id="2145706402" r:id="rId52"/>
    <p:sldId id="2145706404" r:id="rId53"/>
    <p:sldId id="2145706403" r:id="rId54"/>
    <p:sldId id="2145706399" r:id="rId55"/>
    <p:sldId id="975" r:id="rId56"/>
    <p:sldId id="788" r:id="rId57"/>
    <p:sldId id="790" r:id="rId58"/>
    <p:sldId id="791" r:id="rId59"/>
    <p:sldId id="792" r:id="rId60"/>
    <p:sldId id="793" r:id="rId61"/>
    <p:sldId id="984" r:id="rId62"/>
    <p:sldId id="809" r:id="rId63"/>
    <p:sldId id="2145706396" r:id="rId64"/>
    <p:sldId id="2145706410" r:id="rId65"/>
    <p:sldId id="811" r:id="rId66"/>
    <p:sldId id="812" r:id="rId67"/>
    <p:sldId id="813" r:id="rId68"/>
    <p:sldId id="814" r:id="rId69"/>
    <p:sldId id="815" r:id="rId70"/>
    <p:sldId id="2145706411" r:id="rId71"/>
    <p:sldId id="288" r:id="rId72"/>
    <p:sldId id="1042" r:id="rId73"/>
    <p:sldId id="2145706412" r:id="rId74"/>
    <p:sldId id="2145706413" r:id="rId75"/>
    <p:sldId id="773" r:id="rId76"/>
    <p:sldId id="2145706416" r:id="rId77"/>
    <p:sldId id="906" r:id="rId78"/>
    <p:sldId id="902" r:id="rId79"/>
    <p:sldId id="783" r:id="rId80"/>
    <p:sldId id="866" r:id="rId81"/>
    <p:sldId id="876" r:id="rId82"/>
    <p:sldId id="877" r:id="rId83"/>
    <p:sldId id="281" r:id="rId84"/>
    <p:sldId id="900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ïc charpentier" initials="lc" lastIdx="1" clrIdx="0">
    <p:extLst>
      <p:ext uri="{19B8F6BF-5375-455C-9EA6-DF929625EA0E}">
        <p15:presenceInfo xmlns:p15="http://schemas.microsoft.com/office/powerpoint/2012/main" userId="465c2fb053798d17" providerId="Windows Live"/>
      </p:ext>
    </p:extLst>
  </p:cmAuthor>
  <p:cmAuthor id="2" name="Déborah Lozano Corredera" initials="DLC" lastIdx="1" clrIdx="1">
    <p:extLst>
      <p:ext uri="{19B8F6BF-5375-455C-9EA6-DF929625EA0E}">
        <p15:presenceInfo xmlns:p15="http://schemas.microsoft.com/office/powerpoint/2012/main" userId="Déborah Lozano Corredera" providerId="None"/>
      </p:ext>
    </p:extLst>
  </p:cmAuthor>
  <p:cmAuthor id="3" name="Naomi Timmer" initials="NT" lastIdx="1" clrIdx="2">
    <p:extLst>
      <p:ext uri="{19B8F6BF-5375-455C-9EA6-DF929625EA0E}">
        <p15:presenceInfo xmlns:p15="http://schemas.microsoft.com/office/powerpoint/2012/main" userId="S-1-5-21-1596875817-1453621457-2582743451-11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A4E2"/>
    <a:srgbClr val="454678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9DBED4-753B-4958-85FC-FF4B9B7FCE20}" v="27" dt="2024-11-05T15:11:08.8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0" autoAdjust="0"/>
    <p:restoredTop sz="82996" autoAdjust="0"/>
  </p:normalViewPr>
  <p:slideViewPr>
    <p:cSldViewPr snapToGrid="0">
      <p:cViewPr varScale="1">
        <p:scale>
          <a:sx n="92" d="100"/>
          <a:sy n="92" d="100"/>
        </p:scale>
        <p:origin x="20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omi Timmer - H2O People" userId="caf10b2e-df76-474d-aabc-9e7ff97289d2" providerId="ADAL" clId="{D89DBED4-753B-4958-85FC-FF4B9B7FCE20}"/>
    <pc:docChg chg="undo custSel addSld delSld modSld sldOrd">
      <pc:chgData name="Naomi Timmer - H2O People" userId="caf10b2e-df76-474d-aabc-9e7ff97289d2" providerId="ADAL" clId="{D89DBED4-753B-4958-85FC-FF4B9B7FCE20}" dt="2024-11-05T15:12:55.399" v="1121" actId="47"/>
      <pc:docMkLst>
        <pc:docMk/>
      </pc:docMkLst>
      <pc:sldChg chg="del">
        <pc:chgData name="Naomi Timmer - H2O People" userId="caf10b2e-df76-474d-aabc-9e7ff97289d2" providerId="ADAL" clId="{D89DBED4-753B-4958-85FC-FF4B9B7FCE20}" dt="2024-11-05T14:44:08.387" v="1017" actId="47"/>
        <pc:sldMkLst>
          <pc:docMk/>
          <pc:sldMk cId="776861732" sldId="256"/>
        </pc:sldMkLst>
      </pc:sldChg>
      <pc:sldChg chg="modSp add mod">
        <pc:chgData name="Naomi Timmer - H2O People" userId="caf10b2e-df76-474d-aabc-9e7ff97289d2" providerId="ADAL" clId="{D89DBED4-753B-4958-85FC-FF4B9B7FCE20}" dt="2024-11-05T15:10:26.968" v="1113" actId="27636"/>
        <pc:sldMkLst>
          <pc:docMk/>
          <pc:sldMk cId="2104780521" sldId="256"/>
        </pc:sldMkLst>
        <pc:spChg chg="mod">
          <ac:chgData name="Naomi Timmer - H2O People" userId="caf10b2e-df76-474d-aabc-9e7ff97289d2" providerId="ADAL" clId="{D89DBED4-753B-4958-85FC-FF4B9B7FCE20}" dt="2024-11-05T15:10:26.968" v="1113" actId="27636"/>
          <ac:spMkLst>
            <pc:docMk/>
            <pc:sldMk cId="2104780521" sldId="256"/>
            <ac:spMk id="5" creationId="{AA272D38-8CC7-FE32-BC53-9C38B812C3E4}"/>
          </ac:spMkLst>
        </pc:spChg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1680576619" sldId="257"/>
        </pc:sldMkLst>
      </pc:sldChg>
      <pc:sldChg chg="del">
        <pc:chgData name="Naomi Timmer - H2O People" userId="caf10b2e-df76-474d-aabc-9e7ff97289d2" providerId="ADAL" clId="{D89DBED4-753B-4958-85FC-FF4B9B7FCE20}" dt="2024-11-05T14:44:04.346" v="1016" actId="47"/>
        <pc:sldMkLst>
          <pc:docMk/>
          <pc:sldMk cId="3388917245" sldId="257"/>
        </pc:sldMkLst>
      </pc:sldChg>
      <pc:sldChg chg="del">
        <pc:chgData name="Naomi Timmer - H2O People" userId="caf10b2e-df76-474d-aabc-9e7ff97289d2" providerId="ADAL" clId="{D89DBED4-753B-4958-85FC-FF4B9B7FCE20}" dt="2024-11-05T14:42:47.232" v="1002" actId="47"/>
        <pc:sldMkLst>
          <pc:docMk/>
          <pc:sldMk cId="3527744088" sldId="260"/>
        </pc:sldMkLst>
      </pc:sldChg>
      <pc:sldChg chg="del">
        <pc:chgData name="Naomi Timmer - H2O People" userId="caf10b2e-df76-474d-aabc-9e7ff97289d2" providerId="ADAL" clId="{D89DBED4-753B-4958-85FC-FF4B9B7FCE20}" dt="2024-11-05T14:42:47.232" v="1002" actId="47"/>
        <pc:sldMkLst>
          <pc:docMk/>
          <pc:sldMk cId="3510934404" sldId="261"/>
        </pc:sldMkLst>
      </pc:sldChg>
      <pc:sldChg chg="del">
        <pc:chgData name="Naomi Timmer - H2O People" userId="caf10b2e-df76-474d-aabc-9e7ff97289d2" providerId="ADAL" clId="{D89DBED4-753B-4958-85FC-FF4B9B7FCE20}" dt="2024-11-05T14:42:44.490" v="1001" actId="47"/>
        <pc:sldMkLst>
          <pc:docMk/>
          <pc:sldMk cId="763782946" sldId="262"/>
        </pc:sldMkLst>
      </pc:sldChg>
      <pc:sldChg chg="del">
        <pc:chgData name="Naomi Timmer - H2O People" userId="caf10b2e-df76-474d-aabc-9e7ff97289d2" providerId="ADAL" clId="{D89DBED4-753B-4958-85FC-FF4B9B7FCE20}" dt="2024-11-05T14:42:41.550" v="1000" actId="47"/>
        <pc:sldMkLst>
          <pc:docMk/>
          <pc:sldMk cId="1894727735" sldId="263"/>
        </pc:sldMkLst>
      </pc:sldChg>
      <pc:sldChg chg="del">
        <pc:chgData name="Naomi Timmer - H2O People" userId="caf10b2e-df76-474d-aabc-9e7ff97289d2" providerId="ADAL" clId="{D89DBED4-753B-4958-85FC-FF4B9B7FCE20}" dt="2024-11-05T14:42:41.550" v="1000" actId="47"/>
        <pc:sldMkLst>
          <pc:docMk/>
          <pc:sldMk cId="481556263" sldId="264"/>
        </pc:sldMkLst>
      </pc:sldChg>
      <pc:sldChg chg="del">
        <pc:chgData name="Naomi Timmer - H2O People" userId="caf10b2e-df76-474d-aabc-9e7ff97289d2" providerId="ADAL" clId="{D89DBED4-753B-4958-85FC-FF4B9B7FCE20}" dt="2024-11-05T14:42:07.370" v="991" actId="47"/>
        <pc:sldMkLst>
          <pc:docMk/>
          <pc:sldMk cId="1986851561" sldId="265"/>
        </pc:sldMkLst>
      </pc:sldChg>
      <pc:sldChg chg="del">
        <pc:chgData name="Naomi Timmer - H2O People" userId="caf10b2e-df76-474d-aabc-9e7ff97289d2" providerId="ADAL" clId="{D89DBED4-753B-4958-85FC-FF4B9B7FCE20}" dt="2024-11-05T14:42:09.952" v="992" actId="47"/>
        <pc:sldMkLst>
          <pc:docMk/>
          <pc:sldMk cId="3738252843" sldId="266"/>
        </pc:sldMkLst>
      </pc:sldChg>
      <pc:sldChg chg="del">
        <pc:chgData name="Naomi Timmer - H2O People" userId="caf10b2e-df76-474d-aabc-9e7ff97289d2" providerId="ADAL" clId="{D89DBED4-753B-4958-85FC-FF4B9B7FCE20}" dt="2024-11-05T14:42:09.952" v="992" actId="47"/>
        <pc:sldMkLst>
          <pc:docMk/>
          <pc:sldMk cId="2596797201" sldId="270"/>
        </pc:sldMkLst>
      </pc:sldChg>
      <pc:sldChg chg="addSp delSp modSp mod">
        <pc:chgData name="Naomi Timmer - H2O People" userId="caf10b2e-df76-474d-aabc-9e7ff97289d2" providerId="ADAL" clId="{D89DBED4-753B-4958-85FC-FF4B9B7FCE20}" dt="2024-11-05T14:41:05.685" v="966"/>
        <pc:sldMkLst>
          <pc:docMk/>
          <pc:sldMk cId="2162926311" sldId="281"/>
        </pc:sldMkLst>
        <pc:picChg chg="del">
          <ac:chgData name="Naomi Timmer - H2O People" userId="caf10b2e-df76-474d-aabc-9e7ff97289d2" providerId="ADAL" clId="{D89DBED4-753B-4958-85FC-FF4B9B7FCE20}" dt="2024-11-05T14:41:05.213" v="965" actId="478"/>
          <ac:picMkLst>
            <pc:docMk/>
            <pc:sldMk cId="2162926311" sldId="281"/>
            <ac:picMk id="3" creationId="{DE0F716A-1792-92B5-89E4-2CC53488A1F5}"/>
          </ac:picMkLst>
        </pc:picChg>
        <pc:picChg chg="add mod">
          <ac:chgData name="Naomi Timmer - H2O People" userId="caf10b2e-df76-474d-aabc-9e7ff97289d2" providerId="ADAL" clId="{D89DBED4-753B-4958-85FC-FF4B9B7FCE20}" dt="2024-11-05T14:41:05.685" v="966"/>
          <ac:picMkLst>
            <pc:docMk/>
            <pc:sldMk cId="2162926311" sldId="281"/>
            <ac:picMk id="6" creationId="{2E3D515E-DCEF-EA07-6A5D-629D27545648}"/>
          </ac:picMkLst>
        </pc:picChg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1766215090" sldId="288"/>
        </pc:sldMkLst>
      </pc:sldChg>
      <pc:sldChg chg="addSp delSp modSp mod">
        <pc:chgData name="Naomi Timmer - H2O People" userId="caf10b2e-df76-474d-aabc-9e7ff97289d2" providerId="ADAL" clId="{D89DBED4-753B-4958-85FC-FF4B9B7FCE20}" dt="2024-11-05T14:32:12.446" v="675" actId="478"/>
        <pc:sldMkLst>
          <pc:docMk/>
          <pc:sldMk cId="4229933151" sldId="295"/>
        </pc:sldMkLst>
        <pc:spChg chg="mod">
          <ac:chgData name="Naomi Timmer - H2O People" userId="caf10b2e-df76-474d-aabc-9e7ff97289d2" providerId="ADAL" clId="{D89DBED4-753B-4958-85FC-FF4B9B7FCE20}" dt="2024-11-05T14:19:43.696" v="41" actId="20577"/>
          <ac:spMkLst>
            <pc:docMk/>
            <pc:sldMk cId="4229933151" sldId="295"/>
            <ac:spMk id="20" creationId="{00000000-0000-0000-0000-000000000000}"/>
          </ac:spMkLst>
        </pc:spChg>
        <pc:spChg chg="del mod">
          <ac:chgData name="Naomi Timmer - H2O People" userId="caf10b2e-df76-474d-aabc-9e7ff97289d2" providerId="ADAL" clId="{D89DBED4-753B-4958-85FC-FF4B9B7FCE20}" dt="2024-11-05T14:32:09.073" v="673" actId="478"/>
          <ac:spMkLst>
            <pc:docMk/>
            <pc:sldMk cId="4229933151" sldId="295"/>
            <ac:spMk id="25" creationId="{00000000-0000-0000-0000-000000000000}"/>
          </ac:spMkLst>
        </pc:spChg>
        <pc:graphicFrameChg chg="mod modGraphic">
          <ac:chgData name="Naomi Timmer - H2O People" userId="caf10b2e-df76-474d-aabc-9e7ff97289d2" providerId="ADAL" clId="{D89DBED4-753B-4958-85FC-FF4B9B7FCE20}" dt="2024-11-05T14:23:13.741" v="290" actId="14734"/>
          <ac:graphicFrameMkLst>
            <pc:docMk/>
            <pc:sldMk cId="4229933151" sldId="295"/>
            <ac:graphicFrameMk id="26" creationId="{0FA21233-C2CE-417E-8B0A-C816373A5925}"/>
          </ac:graphicFrameMkLst>
        </pc:graphicFrameChg>
        <pc:picChg chg="add mod">
          <ac:chgData name="Naomi Timmer - H2O People" userId="caf10b2e-df76-474d-aabc-9e7ff97289d2" providerId="ADAL" clId="{D89DBED4-753B-4958-85FC-FF4B9B7FCE20}" dt="2024-11-05T14:23:37.398" v="295" actId="1076"/>
          <ac:picMkLst>
            <pc:docMk/>
            <pc:sldMk cId="4229933151" sldId="295"/>
            <ac:picMk id="2" creationId="{01C6EDE0-D61F-514D-1A2C-61E0D22B57B6}"/>
          </ac:picMkLst>
        </pc:picChg>
        <pc:picChg chg="mod">
          <ac:chgData name="Naomi Timmer - H2O People" userId="caf10b2e-df76-474d-aabc-9e7ff97289d2" providerId="ADAL" clId="{D89DBED4-753B-4958-85FC-FF4B9B7FCE20}" dt="2024-11-05T14:24:39.102" v="306" actId="1076"/>
          <ac:picMkLst>
            <pc:docMk/>
            <pc:sldMk cId="4229933151" sldId="295"/>
            <ac:picMk id="3" creationId="{A0D663AB-57E1-F1E3-75AF-81F2400AFFEC}"/>
          </ac:picMkLst>
        </pc:picChg>
        <pc:picChg chg="add del mod">
          <ac:chgData name="Naomi Timmer - H2O People" userId="caf10b2e-df76-474d-aabc-9e7ff97289d2" providerId="ADAL" clId="{D89DBED4-753B-4958-85FC-FF4B9B7FCE20}" dt="2024-11-05T14:32:12.446" v="675" actId="478"/>
          <ac:picMkLst>
            <pc:docMk/>
            <pc:sldMk cId="4229933151" sldId="295"/>
            <ac:picMk id="5" creationId="{9BA6A39E-75D9-CC9A-A6D4-47CB81AAD930}"/>
          </ac:picMkLst>
        </pc:picChg>
        <pc:picChg chg="add mod">
          <ac:chgData name="Naomi Timmer - H2O People" userId="caf10b2e-df76-474d-aabc-9e7ff97289d2" providerId="ADAL" clId="{D89DBED4-753B-4958-85FC-FF4B9B7FCE20}" dt="2024-11-05T14:32:09.562" v="674"/>
          <ac:picMkLst>
            <pc:docMk/>
            <pc:sldMk cId="4229933151" sldId="295"/>
            <ac:picMk id="6" creationId="{F3843C5D-E3D1-016F-03E4-5D4E236FCD1E}"/>
          </ac:picMkLst>
        </pc:picChg>
        <pc:picChg chg="mod">
          <ac:chgData name="Naomi Timmer - H2O People" userId="caf10b2e-df76-474d-aabc-9e7ff97289d2" providerId="ADAL" clId="{D89DBED4-753B-4958-85FC-FF4B9B7FCE20}" dt="2024-11-05T14:24:29.261" v="305" actId="1076"/>
          <ac:picMkLst>
            <pc:docMk/>
            <pc:sldMk cId="4229933151" sldId="295"/>
            <ac:picMk id="14" creationId="{00000000-0000-0000-0000-000000000000}"/>
          </ac:picMkLst>
        </pc:picChg>
        <pc:picChg chg="mod">
          <ac:chgData name="Naomi Timmer - H2O People" userId="caf10b2e-df76-474d-aabc-9e7ff97289d2" providerId="ADAL" clId="{D89DBED4-753B-4958-85FC-FF4B9B7FCE20}" dt="2024-11-05T14:23:45.762" v="297" actId="1076"/>
          <ac:picMkLst>
            <pc:docMk/>
            <pc:sldMk cId="4229933151" sldId="295"/>
            <ac:picMk id="16" creationId="{00000000-0000-0000-0000-000000000000}"/>
          </ac:picMkLst>
        </pc:picChg>
        <pc:picChg chg="del">
          <ac:chgData name="Naomi Timmer - H2O People" userId="caf10b2e-df76-474d-aabc-9e7ff97289d2" providerId="ADAL" clId="{D89DBED4-753B-4958-85FC-FF4B9B7FCE20}" dt="2024-11-05T14:30:35.605" v="661" actId="478"/>
          <ac:picMkLst>
            <pc:docMk/>
            <pc:sldMk cId="4229933151" sldId="295"/>
            <ac:picMk id="22" creationId="{ECB2B530-2E9F-80B2-6A86-21CCBDCD6065}"/>
          </ac:picMkLst>
        </pc:picChg>
        <pc:picChg chg="mod">
          <ac:chgData name="Naomi Timmer - H2O People" userId="caf10b2e-df76-474d-aabc-9e7ff97289d2" providerId="ADAL" clId="{D89DBED4-753B-4958-85FC-FF4B9B7FCE20}" dt="2024-11-05T14:24:16.244" v="302" actId="1076"/>
          <ac:picMkLst>
            <pc:docMk/>
            <pc:sldMk cId="4229933151" sldId="295"/>
            <ac:picMk id="27" creationId="{2732AEFB-2B79-4172-AC31-A24AB688239F}"/>
          </ac:picMkLst>
        </pc:picChg>
        <pc:picChg chg="mod">
          <ac:chgData name="Naomi Timmer - H2O People" userId="caf10b2e-df76-474d-aabc-9e7ff97289d2" providerId="ADAL" clId="{D89DBED4-753B-4958-85FC-FF4B9B7FCE20}" dt="2024-11-05T14:24:20.155" v="303" actId="1076"/>
          <ac:picMkLst>
            <pc:docMk/>
            <pc:sldMk cId="4229933151" sldId="295"/>
            <ac:picMk id="28" creationId="{A3B807AD-F4E1-4AC1-9B70-4DD64DD65F90}"/>
          </ac:picMkLst>
        </pc:picChg>
        <pc:picChg chg="del">
          <ac:chgData name="Naomi Timmer - H2O People" userId="caf10b2e-df76-474d-aabc-9e7ff97289d2" providerId="ADAL" clId="{D89DBED4-753B-4958-85FC-FF4B9B7FCE20}" dt="2024-11-05T14:23:03.030" v="288" actId="478"/>
          <ac:picMkLst>
            <pc:docMk/>
            <pc:sldMk cId="4229933151" sldId="295"/>
            <ac:picMk id="29" creationId="{35FD772F-4BA0-4017-90D0-813FD438A818}"/>
          </ac:picMkLst>
        </pc:picChg>
        <pc:picChg chg="mod">
          <ac:chgData name="Naomi Timmer - H2O People" userId="caf10b2e-df76-474d-aabc-9e7ff97289d2" providerId="ADAL" clId="{D89DBED4-753B-4958-85FC-FF4B9B7FCE20}" dt="2024-11-05T14:24:26.900" v="304" actId="1076"/>
          <ac:picMkLst>
            <pc:docMk/>
            <pc:sldMk cId="4229933151" sldId="295"/>
            <ac:picMk id="47" creationId="{B4220200-DF6D-A303-7122-8C76D2151686}"/>
          </ac:picMkLst>
        </pc:picChg>
        <pc:picChg chg="mod">
          <ac:chgData name="Naomi Timmer - H2O People" userId="caf10b2e-df76-474d-aabc-9e7ff97289d2" providerId="ADAL" clId="{D89DBED4-753B-4958-85FC-FF4B9B7FCE20}" dt="2024-11-05T14:24:04.685" v="301" actId="1076"/>
          <ac:picMkLst>
            <pc:docMk/>
            <pc:sldMk cId="4229933151" sldId="295"/>
            <ac:picMk id="49" creationId="{5051EC76-FBFF-81E5-37A9-A7C10CB8A5B4}"/>
          </ac:picMkLst>
        </pc:picChg>
      </pc:sldChg>
      <pc:sldChg chg="delDesignElem">
        <pc:chgData name="Naomi Timmer - H2O People" userId="caf10b2e-df76-474d-aabc-9e7ff97289d2" providerId="ADAL" clId="{D89DBED4-753B-4958-85FC-FF4B9B7FCE20}" dt="2024-11-05T14:48:44.797" v="1062"/>
        <pc:sldMkLst>
          <pc:docMk/>
          <pc:sldMk cId="3354101626" sldId="333"/>
        </pc:sldMkLst>
      </pc:sldChg>
      <pc:sldChg chg="delDesignElem">
        <pc:chgData name="Naomi Timmer - H2O People" userId="caf10b2e-df76-474d-aabc-9e7ff97289d2" providerId="ADAL" clId="{D89DBED4-753B-4958-85FC-FF4B9B7FCE20}" dt="2024-11-05T14:48:44.806" v="1063"/>
        <pc:sldMkLst>
          <pc:docMk/>
          <pc:sldMk cId="1000305555" sldId="334"/>
        </pc:sldMkLst>
      </pc:sldChg>
      <pc:sldChg chg="delDesignElem">
        <pc:chgData name="Naomi Timmer - H2O People" userId="caf10b2e-df76-474d-aabc-9e7ff97289d2" providerId="ADAL" clId="{D89DBED4-753B-4958-85FC-FF4B9B7FCE20}" dt="2024-11-05T14:48:44.815" v="1064"/>
        <pc:sldMkLst>
          <pc:docMk/>
          <pc:sldMk cId="2308844768" sldId="335"/>
        </pc:sldMkLst>
      </pc:sldChg>
      <pc:sldChg chg="add del">
        <pc:chgData name="Naomi Timmer - H2O People" userId="caf10b2e-df76-474d-aabc-9e7ff97289d2" providerId="ADAL" clId="{D89DBED4-753B-4958-85FC-FF4B9B7FCE20}" dt="2024-11-05T15:10:31.456" v="1115" actId="47"/>
        <pc:sldMkLst>
          <pc:docMk/>
          <pc:sldMk cId="1513627766" sldId="423"/>
        </pc:sldMkLst>
      </pc:sldChg>
      <pc:sldChg chg="addSp modSp mod">
        <pc:chgData name="Naomi Timmer - H2O People" userId="caf10b2e-df76-474d-aabc-9e7ff97289d2" providerId="ADAL" clId="{D89DBED4-753B-4958-85FC-FF4B9B7FCE20}" dt="2024-11-05T14:31:54.251" v="671" actId="1076"/>
        <pc:sldMkLst>
          <pc:docMk/>
          <pc:sldMk cId="1104022017" sldId="658"/>
        </pc:sldMkLst>
        <pc:spChg chg="mod">
          <ac:chgData name="Naomi Timmer - H2O People" userId="caf10b2e-df76-474d-aabc-9e7ff97289d2" providerId="ADAL" clId="{D89DBED4-753B-4958-85FC-FF4B9B7FCE20}" dt="2024-11-05T14:26:02.067" v="448" actId="20577"/>
          <ac:spMkLst>
            <pc:docMk/>
            <pc:sldMk cId="1104022017" sldId="658"/>
            <ac:spMk id="7" creationId="{75B83D3F-15AF-8AC3-D120-B9B4071EC365}"/>
          </ac:spMkLst>
        </pc:spChg>
        <pc:spChg chg="mod">
          <ac:chgData name="Naomi Timmer - H2O People" userId="caf10b2e-df76-474d-aabc-9e7ff97289d2" providerId="ADAL" clId="{D89DBED4-753B-4958-85FC-FF4B9B7FCE20}" dt="2024-11-05T14:26:19.479" v="461" actId="20577"/>
          <ac:spMkLst>
            <pc:docMk/>
            <pc:sldMk cId="1104022017" sldId="658"/>
            <ac:spMk id="11" creationId="{00000000-0000-0000-0000-000000000000}"/>
          </ac:spMkLst>
        </pc:spChg>
        <pc:spChg chg="mod">
          <ac:chgData name="Naomi Timmer - H2O People" userId="caf10b2e-df76-474d-aabc-9e7ff97289d2" providerId="ADAL" clId="{D89DBED4-753B-4958-85FC-FF4B9B7FCE20}" dt="2024-11-05T14:28:52.577" v="660" actId="27636"/>
          <ac:spMkLst>
            <pc:docMk/>
            <pc:sldMk cId="1104022017" sldId="658"/>
            <ac:spMk id="15" creationId="{E24E693D-20A1-2F8D-3E4B-8E63711316D4}"/>
          </ac:spMkLst>
        </pc:spChg>
        <pc:picChg chg="add mod">
          <ac:chgData name="Naomi Timmer - H2O People" userId="caf10b2e-df76-474d-aabc-9e7ff97289d2" providerId="ADAL" clId="{D89DBED4-753B-4958-85FC-FF4B9B7FCE20}" dt="2024-11-05T14:31:54.251" v="671" actId="1076"/>
          <ac:picMkLst>
            <pc:docMk/>
            <pc:sldMk cId="1104022017" sldId="658"/>
            <ac:picMk id="2" creationId="{9A66A4AE-E021-F44C-56AF-B536485C48C7}"/>
          </ac:picMkLst>
        </pc:picChg>
      </pc:sldChg>
      <pc:sldChg chg="del">
        <pc:chgData name="Naomi Timmer - H2O People" userId="caf10b2e-df76-474d-aabc-9e7ff97289d2" providerId="ADAL" clId="{D89DBED4-753B-4958-85FC-FF4B9B7FCE20}" dt="2024-11-05T14:43:45.147" v="1012" actId="47"/>
        <pc:sldMkLst>
          <pc:docMk/>
          <pc:sldMk cId="3188489992" sldId="659"/>
        </pc:sldMkLst>
      </pc:sldChg>
      <pc:sldChg chg="del">
        <pc:chgData name="Naomi Timmer - H2O People" userId="caf10b2e-df76-474d-aabc-9e7ff97289d2" providerId="ADAL" clId="{D89DBED4-753B-4958-85FC-FF4B9B7FCE20}" dt="2024-11-05T14:43:42.169" v="1011" actId="47"/>
        <pc:sldMkLst>
          <pc:docMk/>
          <pc:sldMk cId="1104551994" sldId="660"/>
        </pc:sldMkLst>
      </pc:sldChg>
      <pc:sldChg chg="del">
        <pc:chgData name="Naomi Timmer - H2O People" userId="caf10b2e-df76-474d-aabc-9e7ff97289d2" providerId="ADAL" clId="{D89DBED4-753B-4958-85FC-FF4B9B7FCE20}" dt="2024-11-05T14:44:11.627" v="1018" actId="47"/>
        <pc:sldMkLst>
          <pc:docMk/>
          <pc:sldMk cId="3320996756" sldId="663"/>
        </pc:sldMkLst>
      </pc:sldChg>
      <pc:sldChg chg="del">
        <pc:chgData name="Naomi Timmer - H2O People" userId="caf10b2e-df76-474d-aabc-9e7ff97289d2" providerId="ADAL" clId="{D89DBED4-753B-4958-85FC-FF4B9B7FCE20}" dt="2024-11-05T14:44:08.387" v="1017" actId="47"/>
        <pc:sldMkLst>
          <pc:docMk/>
          <pc:sldMk cId="591953862" sldId="665"/>
        </pc:sldMkLst>
      </pc:sldChg>
      <pc:sldChg chg="del">
        <pc:chgData name="Naomi Timmer - H2O People" userId="caf10b2e-df76-474d-aabc-9e7ff97289d2" providerId="ADAL" clId="{D89DBED4-753B-4958-85FC-FF4B9B7FCE20}" dt="2024-11-05T14:44:04.346" v="1016" actId="47"/>
        <pc:sldMkLst>
          <pc:docMk/>
          <pc:sldMk cId="3879380875" sldId="666"/>
        </pc:sldMkLst>
      </pc:sldChg>
      <pc:sldChg chg="del">
        <pc:chgData name="Naomi Timmer - H2O People" userId="caf10b2e-df76-474d-aabc-9e7ff97289d2" providerId="ADAL" clId="{D89DBED4-753B-4958-85FC-FF4B9B7FCE20}" dt="2024-11-05T14:44:04.346" v="1016" actId="47"/>
        <pc:sldMkLst>
          <pc:docMk/>
          <pc:sldMk cId="619929539" sldId="669"/>
        </pc:sldMkLst>
      </pc:sldChg>
      <pc:sldChg chg="del">
        <pc:chgData name="Naomi Timmer - H2O People" userId="caf10b2e-df76-474d-aabc-9e7ff97289d2" providerId="ADAL" clId="{D89DBED4-753B-4958-85FC-FF4B9B7FCE20}" dt="2024-11-05T14:43:54.796" v="1014" actId="47"/>
        <pc:sldMkLst>
          <pc:docMk/>
          <pc:sldMk cId="914254599" sldId="671"/>
        </pc:sldMkLst>
      </pc:sldChg>
      <pc:sldChg chg="del">
        <pc:chgData name="Naomi Timmer - H2O People" userId="caf10b2e-df76-474d-aabc-9e7ff97289d2" providerId="ADAL" clId="{D89DBED4-753B-4958-85FC-FF4B9B7FCE20}" dt="2024-11-05T14:43:47.738" v="1013" actId="47"/>
        <pc:sldMkLst>
          <pc:docMk/>
          <pc:sldMk cId="2361920499" sldId="672"/>
        </pc:sldMkLst>
      </pc:sldChg>
      <pc:sldChg chg="addSp modSp ord">
        <pc:chgData name="Naomi Timmer - H2O People" userId="caf10b2e-df76-474d-aabc-9e7ff97289d2" providerId="ADAL" clId="{D89DBED4-753B-4958-85FC-FF4B9B7FCE20}" dt="2024-11-05T14:44:42.338" v="1026"/>
        <pc:sldMkLst>
          <pc:docMk/>
          <pc:sldMk cId="2645214921" sldId="679"/>
        </pc:sldMkLst>
        <pc:picChg chg="add mod">
          <ac:chgData name="Naomi Timmer - H2O People" userId="caf10b2e-df76-474d-aabc-9e7ff97289d2" providerId="ADAL" clId="{D89DBED4-753B-4958-85FC-FF4B9B7FCE20}" dt="2024-11-05T14:42:24.863" v="997"/>
          <ac:picMkLst>
            <pc:docMk/>
            <pc:sldMk cId="2645214921" sldId="679"/>
            <ac:picMk id="2" creationId="{4E2BBB1F-6CFF-41F8-9052-386BA6EDE303}"/>
          </ac:picMkLst>
        </pc:picChg>
      </pc:sldChg>
      <pc:sldChg chg="del">
        <pc:chgData name="Naomi Timmer - H2O People" userId="caf10b2e-df76-474d-aabc-9e7ff97289d2" providerId="ADAL" clId="{D89DBED4-753B-4958-85FC-FF4B9B7FCE20}" dt="2024-11-05T14:43:39.542" v="1010" actId="47"/>
        <pc:sldMkLst>
          <pc:docMk/>
          <pc:sldMk cId="0" sldId="686"/>
        </pc:sldMkLst>
      </pc:sldChg>
      <pc:sldChg chg="del">
        <pc:chgData name="Naomi Timmer - H2O People" userId="caf10b2e-df76-474d-aabc-9e7ff97289d2" providerId="ADAL" clId="{D89DBED4-753B-4958-85FC-FF4B9B7FCE20}" dt="2024-11-05T14:43:42.169" v="1011" actId="47"/>
        <pc:sldMkLst>
          <pc:docMk/>
          <pc:sldMk cId="0" sldId="687"/>
        </pc:sldMkLst>
      </pc:sldChg>
      <pc:sldChg chg="del">
        <pc:chgData name="Naomi Timmer - H2O People" userId="caf10b2e-df76-474d-aabc-9e7ff97289d2" providerId="ADAL" clId="{D89DBED4-753B-4958-85FC-FF4B9B7FCE20}" dt="2024-11-05T14:43:39.542" v="1010" actId="47"/>
        <pc:sldMkLst>
          <pc:docMk/>
          <pc:sldMk cId="0" sldId="688"/>
        </pc:sldMkLst>
      </pc:sldChg>
      <pc:sldChg chg="del">
        <pc:chgData name="Naomi Timmer - H2O People" userId="caf10b2e-df76-474d-aabc-9e7ff97289d2" providerId="ADAL" clId="{D89DBED4-753B-4958-85FC-FF4B9B7FCE20}" dt="2024-11-05T14:43:37.169" v="1009" actId="47"/>
        <pc:sldMkLst>
          <pc:docMk/>
          <pc:sldMk cId="0" sldId="689"/>
        </pc:sldMkLst>
      </pc:sldChg>
      <pc:sldChg chg="del">
        <pc:chgData name="Naomi Timmer - H2O People" userId="caf10b2e-df76-474d-aabc-9e7ff97289d2" providerId="ADAL" clId="{D89DBED4-753B-4958-85FC-FF4B9B7FCE20}" dt="2024-11-05T14:43:37.169" v="1009" actId="47"/>
        <pc:sldMkLst>
          <pc:docMk/>
          <pc:sldMk cId="0" sldId="690"/>
        </pc:sldMkLst>
      </pc:sldChg>
      <pc:sldChg chg="del">
        <pc:chgData name="Naomi Timmer - H2O People" userId="caf10b2e-df76-474d-aabc-9e7ff97289d2" providerId="ADAL" clId="{D89DBED4-753B-4958-85FC-FF4B9B7FCE20}" dt="2024-11-05T14:43:25.573" v="1005" actId="47"/>
        <pc:sldMkLst>
          <pc:docMk/>
          <pc:sldMk cId="0" sldId="691"/>
        </pc:sldMkLst>
      </pc:sldChg>
      <pc:sldChg chg="del">
        <pc:chgData name="Naomi Timmer - H2O People" userId="caf10b2e-df76-474d-aabc-9e7ff97289d2" providerId="ADAL" clId="{D89DBED4-753B-4958-85FC-FF4B9B7FCE20}" dt="2024-11-05T14:43:34.603" v="1008" actId="47"/>
        <pc:sldMkLst>
          <pc:docMk/>
          <pc:sldMk cId="0" sldId="694"/>
        </pc:sldMkLst>
      </pc:sldChg>
      <pc:sldChg chg="del">
        <pc:chgData name="Naomi Timmer - H2O People" userId="caf10b2e-df76-474d-aabc-9e7ff97289d2" providerId="ADAL" clId="{D89DBED4-753B-4958-85FC-FF4B9B7FCE20}" dt="2024-11-05T14:39:50.409" v="952" actId="47"/>
        <pc:sldMkLst>
          <pc:docMk/>
          <pc:sldMk cId="1550194391" sldId="713"/>
        </pc:sldMkLst>
      </pc:sldChg>
      <pc:sldChg chg="del">
        <pc:chgData name="Naomi Timmer - H2O People" userId="caf10b2e-df76-474d-aabc-9e7ff97289d2" providerId="ADAL" clId="{D89DBED4-753B-4958-85FC-FF4B9B7FCE20}" dt="2024-11-05T14:41:38.612" v="976" actId="47"/>
        <pc:sldMkLst>
          <pc:docMk/>
          <pc:sldMk cId="0" sldId="716"/>
        </pc:sldMkLst>
      </pc:sldChg>
      <pc:sldChg chg="del">
        <pc:chgData name="Naomi Timmer - H2O People" userId="caf10b2e-df76-474d-aabc-9e7ff97289d2" providerId="ADAL" clId="{D89DBED4-753B-4958-85FC-FF4B9B7FCE20}" dt="2024-11-05T14:42:12.344" v="993" actId="47"/>
        <pc:sldMkLst>
          <pc:docMk/>
          <pc:sldMk cId="3680364853" sldId="740"/>
        </pc:sldMkLst>
      </pc:sldChg>
      <pc:sldChg chg="del">
        <pc:chgData name="Naomi Timmer - H2O People" userId="caf10b2e-df76-474d-aabc-9e7ff97289d2" providerId="ADAL" clId="{D89DBED4-753B-4958-85FC-FF4B9B7FCE20}" dt="2024-11-05T14:43:25.573" v="1005" actId="47"/>
        <pc:sldMkLst>
          <pc:docMk/>
          <pc:sldMk cId="0" sldId="742"/>
        </pc:sldMkLst>
      </pc:sldChg>
      <pc:sldChg chg="del">
        <pc:chgData name="Naomi Timmer - H2O People" userId="caf10b2e-df76-474d-aabc-9e7ff97289d2" providerId="ADAL" clId="{D89DBED4-753B-4958-85FC-FF4B9B7FCE20}" dt="2024-11-05T14:42:14.880" v="994" actId="47"/>
        <pc:sldMkLst>
          <pc:docMk/>
          <pc:sldMk cId="2916034564" sldId="743"/>
        </pc:sldMkLst>
      </pc:sldChg>
      <pc:sldChg chg="del">
        <pc:chgData name="Naomi Timmer - H2O People" userId="caf10b2e-df76-474d-aabc-9e7ff97289d2" providerId="ADAL" clId="{D89DBED4-753B-4958-85FC-FF4B9B7FCE20}" dt="2024-11-05T14:41:56.300" v="988" actId="47"/>
        <pc:sldMkLst>
          <pc:docMk/>
          <pc:sldMk cId="0" sldId="757"/>
        </pc:sldMkLst>
      </pc:sldChg>
      <pc:sldChg chg="del">
        <pc:chgData name="Naomi Timmer - H2O People" userId="caf10b2e-df76-474d-aabc-9e7ff97289d2" providerId="ADAL" clId="{D89DBED4-753B-4958-85FC-FF4B9B7FCE20}" dt="2024-11-05T14:41:56.300" v="988" actId="47"/>
        <pc:sldMkLst>
          <pc:docMk/>
          <pc:sldMk cId="0" sldId="758"/>
        </pc:sldMkLst>
      </pc:sldChg>
      <pc:sldChg chg="del">
        <pc:chgData name="Naomi Timmer - H2O People" userId="caf10b2e-df76-474d-aabc-9e7ff97289d2" providerId="ADAL" clId="{D89DBED4-753B-4958-85FC-FF4B9B7FCE20}" dt="2024-11-05T14:41:56.300" v="988" actId="47"/>
        <pc:sldMkLst>
          <pc:docMk/>
          <pc:sldMk cId="0" sldId="759"/>
        </pc:sldMkLst>
      </pc:sldChg>
      <pc:sldChg chg="del">
        <pc:chgData name="Naomi Timmer - H2O People" userId="caf10b2e-df76-474d-aabc-9e7ff97289d2" providerId="ADAL" clId="{D89DBED4-753B-4958-85FC-FF4B9B7FCE20}" dt="2024-11-05T14:41:56.300" v="988" actId="47"/>
        <pc:sldMkLst>
          <pc:docMk/>
          <pc:sldMk cId="0" sldId="760"/>
        </pc:sldMkLst>
      </pc:sldChg>
      <pc:sldChg chg="del">
        <pc:chgData name="Naomi Timmer - H2O People" userId="caf10b2e-df76-474d-aabc-9e7ff97289d2" providerId="ADAL" clId="{D89DBED4-753B-4958-85FC-FF4B9B7FCE20}" dt="2024-11-05T14:41:56.300" v="988" actId="47"/>
        <pc:sldMkLst>
          <pc:docMk/>
          <pc:sldMk cId="0" sldId="761"/>
        </pc:sldMkLst>
      </pc:sldChg>
      <pc:sldChg chg="del">
        <pc:chgData name="Naomi Timmer - H2O People" userId="caf10b2e-df76-474d-aabc-9e7ff97289d2" providerId="ADAL" clId="{D89DBED4-753B-4958-85FC-FF4B9B7FCE20}" dt="2024-11-05T14:41:50.032" v="987" actId="47"/>
        <pc:sldMkLst>
          <pc:docMk/>
          <pc:sldMk cId="0" sldId="762"/>
        </pc:sldMkLst>
      </pc:sldChg>
      <pc:sldChg chg="del">
        <pc:chgData name="Naomi Timmer - H2O People" userId="caf10b2e-df76-474d-aabc-9e7ff97289d2" providerId="ADAL" clId="{D89DBED4-753B-4958-85FC-FF4B9B7FCE20}" dt="2024-11-05T14:41:49.265" v="986" actId="47"/>
        <pc:sldMkLst>
          <pc:docMk/>
          <pc:sldMk cId="0" sldId="763"/>
        </pc:sldMkLst>
      </pc:sldChg>
      <pc:sldChg chg="del">
        <pc:chgData name="Naomi Timmer - H2O People" userId="caf10b2e-df76-474d-aabc-9e7ff97289d2" providerId="ADAL" clId="{D89DBED4-753B-4958-85FC-FF4B9B7FCE20}" dt="2024-11-05T14:41:48.420" v="985" actId="47"/>
        <pc:sldMkLst>
          <pc:docMk/>
          <pc:sldMk cId="0" sldId="764"/>
        </pc:sldMkLst>
      </pc:sldChg>
      <pc:sldChg chg="del">
        <pc:chgData name="Naomi Timmer - H2O People" userId="caf10b2e-df76-474d-aabc-9e7ff97289d2" providerId="ADAL" clId="{D89DBED4-753B-4958-85FC-FF4B9B7FCE20}" dt="2024-11-05T14:42:04.515" v="990" actId="47"/>
        <pc:sldMkLst>
          <pc:docMk/>
          <pc:sldMk cId="2062975111" sldId="767"/>
        </pc:sldMkLst>
      </pc:sldChg>
      <pc:sldChg chg="del">
        <pc:chgData name="Naomi Timmer - H2O People" userId="caf10b2e-df76-474d-aabc-9e7ff97289d2" providerId="ADAL" clId="{D89DBED4-753B-4958-85FC-FF4B9B7FCE20}" dt="2024-11-05T14:41:32.600" v="973" actId="47"/>
        <pc:sldMkLst>
          <pc:docMk/>
          <pc:sldMk cId="0" sldId="768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0" sldId="773"/>
        </pc:sldMkLst>
      </pc:sldChg>
      <pc:sldChg chg="addSp delSp modSp mod ord">
        <pc:chgData name="Naomi Timmer - H2O People" userId="caf10b2e-df76-474d-aabc-9e7ff97289d2" providerId="ADAL" clId="{D89DBED4-753B-4958-85FC-FF4B9B7FCE20}" dt="2024-11-05T14:42:29.386" v="999"/>
        <pc:sldMkLst>
          <pc:docMk/>
          <pc:sldMk cId="2428641028" sldId="783"/>
        </pc:sldMkLst>
        <pc:spChg chg="del">
          <ac:chgData name="Naomi Timmer - H2O People" userId="caf10b2e-df76-474d-aabc-9e7ff97289d2" providerId="ADAL" clId="{D89DBED4-753B-4958-85FC-FF4B9B7FCE20}" dt="2024-11-05T14:40:01.412" v="953" actId="478"/>
          <ac:spMkLst>
            <pc:docMk/>
            <pc:sldMk cId="2428641028" sldId="783"/>
            <ac:spMk id="25" creationId="{00000000-0000-0000-0000-000000000000}"/>
          </ac:spMkLst>
        </pc:spChg>
        <pc:picChg chg="add mod">
          <ac:chgData name="Naomi Timmer - H2O People" userId="caf10b2e-df76-474d-aabc-9e7ff97289d2" providerId="ADAL" clId="{D89DBED4-753B-4958-85FC-FF4B9B7FCE20}" dt="2024-11-05T14:40:04.283" v="954"/>
          <ac:picMkLst>
            <pc:docMk/>
            <pc:sldMk cId="2428641028" sldId="783"/>
            <ac:picMk id="2" creationId="{524CDD3F-91EE-9CC7-BCC2-0F72CED33789}"/>
          </ac:picMkLst>
        </pc:picChg>
      </pc:sldChg>
      <pc:sldChg chg="del">
        <pc:chgData name="Naomi Timmer - H2O People" userId="caf10b2e-df76-474d-aabc-9e7ff97289d2" providerId="ADAL" clId="{D89DBED4-753B-4958-85FC-FF4B9B7FCE20}" dt="2024-11-05T14:41:45.071" v="982" actId="47"/>
        <pc:sldMkLst>
          <pc:docMk/>
          <pc:sldMk cId="180793029" sldId="784"/>
        </pc:sldMkLst>
      </pc:sldChg>
      <pc:sldChg chg="del">
        <pc:chgData name="Naomi Timmer - H2O People" userId="caf10b2e-df76-474d-aabc-9e7ff97289d2" providerId="ADAL" clId="{D89DBED4-753B-4958-85FC-FF4B9B7FCE20}" dt="2024-11-05T14:41:41.598" v="979" actId="47"/>
        <pc:sldMkLst>
          <pc:docMk/>
          <pc:sldMk cId="3213603957" sldId="785"/>
        </pc:sldMkLst>
      </pc:sldChg>
      <pc:sldChg chg="del">
        <pc:chgData name="Naomi Timmer - H2O People" userId="caf10b2e-df76-474d-aabc-9e7ff97289d2" providerId="ADAL" clId="{D89DBED4-753B-4958-85FC-FF4B9B7FCE20}" dt="2024-11-05T14:41:39.598" v="977" actId="47"/>
        <pc:sldMkLst>
          <pc:docMk/>
          <pc:sldMk cId="660932242" sldId="786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0" sldId="788"/>
        </pc:sldMkLst>
      </pc:sldChg>
      <pc:sldChg chg="del">
        <pc:chgData name="Naomi Timmer - H2O People" userId="caf10b2e-df76-474d-aabc-9e7ff97289d2" providerId="ADAL" clId="{D89DBED4-753B-4958-85FC-FF4B9B7FCE20}" dt="2024-11-05T14:43:34.603" v="1008" actId="47"/>
        <pc:sldMkLst>
          <pc:docMk/>
          <pc:sldMk cId="1956698706" sldId="788"/>
        </pc:sldMkLst>
      </pc:sldChg>
      <pc:sldChg chg="del">
        <pc:chgData name="Naomi Timmer - H2O People" userId="caf10b2e-df76-474d-aabc-9e7ff97289d2" providerId="ADAL" clId="{D89DBED4-753B-4958-85FC-FF4B9B7FCE20}" dt="2024-11-05T14:43:31.713" v="1007" actId="47"/>
        <pc:sldMkLst>
          <pc:docMk/>
          <pc:sldMk cId="1236698058" sldId="789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0" sldId="790"/>
        </pc:sldMkLst>
      </pc:sldChg>
      <pc:sldChg chg="del">
        <pc:chgData name="Naomi Timmer - H2O People" userId="caf10b2e-df76-474d-aabc-9e7ff97289d2" providerId="ADAL" clId="{D89DBED4-753B-4958-85FC-FF4B9B7FCE20}" dt="2024-11-05T14:43:31.713" v="1007" actId="47"/>
        <pc:sldMkLst>
          <pc:docMk/>
          <pc:sldMk cId="2274372478" sldId="790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0" sldId="791"/>
        </pc:sldMkLst>
      </pc:sldChg>
      <pc:sldChg chg="del">
        <pc:chgData name="Naomi Timmer - H2O People" userId="caf10b2e-df76-474d-aabc-9e7ff97289d2" providerId="ADAL" clId="{D89DBED4-753B-4958-85FC-FF4B9B7FCE20}" dt="2024-11-05T14:43:28.747" v="1006" actId="47"/>
        <pc:sldMkLst>
          <pc:docMk/>
          <pc:sldMk cId="3546938081" sldId="791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0" sldId="792"/>
        </pc:sldMkLst>
      </pc:sldChg>
      <pc:sldChg chg="del">
        <pc:chgData name="Naomi Timmer - H2O People" userId="caf10b2e-df76-474d-aabc-9e7ff97289d2" providerId="ADAL" clId="{D89DBED4-753B-4958-85FC-FF4B9B7FCE20}" dt="2024-11-05T14:43:28.747" v="1006" actId="47"/>
        <pc:sldMkLst>
          <pc:docMk/>
          <pc:sldMk cId="3571979888" sldId="792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0" sldId="793"/>
        </pc:sldMkLst>
      </pc:sldChg>
      <pc:sldChg chg="addSp delSp modSp mod">
        <pc:chgData name="Naomi Timmer - H2O People" userId="caf10b2e-df76-474d-aabc-9e7ff97289d2" providerId="ADAL" clId="{D89DBED4-753B-4958-85FC-FF4B9B7FCE20}" dt="2024-11-05T14:39:41.935" v="951"/>
        <pc:sldMkLst>
          <pc:docMk/>
          <pc:sldMk cId="1292816004" sldId="795"/>
        </pc:sldMkLst>
        <pc:picChg chg="add mod">
          <ac:chgData name="Naomi Timmer - H2O People" userId="caf10b2e-df76-474d-aabc-9e7ff97289d2" providerId="ADAL" clId="{D89DBED4-753B-4958-85FC-FF4B9B7FCE20}" dt="2024-11-05T14:39:41.935" v="951"/>
          <ac:picMkLst>
            <pc:docMk/>
            <pc:sldMk cId="1292816004" sldId="795"/>
            <ac:picMk id="2" creationId="{331706F8-6DB0-DE6C-5455-715AC4BC02C7}"/>
          </ac:picMkLst>
        </pc:picChg>
        <pc:picChg chg="del">
          <ac:chgData name="Naomi Timmer - H2O People" userId="caf10b2e-df76-474d-aabc-9e7ff97289d2" providerId="ADAL" clId="{D89DBED4-753B-4958-85FC-FF4B9B7FCE20}" dt="2024-11-05T14:39:39.881" v="950" actId="478"/>
          <ac:picMkLst>
            <pc:docMk/>
            <pc:sldMk cId="1292816004" sldId="795"/>
            <ac:picMk id="14" creationId="{8390AA05-F0E1-7F41-BB38-5429DE8DF2FE}"/>
          </ac:picMkLst>
        </pc:picChg>
      </pc:sldChg>
      <pc:sldChg chg="addSp modSp mod">
        <pc:chgData name="Naomi Timmer - H2O People" userId="caf10b2e-df76-474d-aabc-9e7ff97289d2" providerId="ADAL" clId="{D89DBED4-753B-4958-85FC-FF4B9B7FCE20}" dt="2024-11-05T14:32:23.566" v="677" actId="1076"/>
        <pc:sldMkLst>
          <pc:docMk/>
          <pc:sldMk cId="109857222" sldId="797"/>
        </pc:sldMkLst>
        <pc:spChg chg="mod">
          <ac:chgData name="Naomi Timmer - H2O People" userId="caf10b2e-df76-474d-aabc-9e7ff97289d2" providerId="ADAL" clId="{D89DBED4-753B-4958-85FC-FF4B9B7FCE20}" dt="2024-11-05T14:19:27.253" v="39" actId="20577"/>
          <ac:spMkLst>
            <pc:docMk/>
            <pc:sldMk cId="109857222" sldId="797"/>
            <ac:spMk id="5" creationId="{69D103D9-D4D5-B6B9-2A93-FED7CB821E74}"/>
          </ac:spMkLst>
        </pc:spChg>
        <pc:spChg chg="mod">
          <ac:chgData name="Naomi Timmer - H2O People" userId="caf10b2e-df76-474d-aabc-9e7ff97289d2" providerId="ADAL" clId="{D89DBED4-753B-4958-85FC-FF4B9B7FCE20}" dt="2024-11-05T14:18:56.953" v="1" actId="20577"/>
          <ac:spMkLst>
            <pc:docMk/>
            <pc:sldMk cId="109857222" sldId="797"/>
            <ac:spMk id="7" creationId="{CF67F168-2A44-F7F2-E0CB-DCD571B0C5AB}"/>
          </ac:spMkLst>
        </pc:spChg>
        <pc:picChg chg="add mod">
          <ac:chgData name="Naomi Timmer - H2O People" userId="caf10b2e-df76-474d-aabc-9e7ff97289d2" providerId="ADAL" clId="{D89DBED4-753B-4958-85FC-FF4B9B7FCE20}" dt="2024-11-05T14:32:23.566" v="677" actId="1076"/>
          <ac:picMkLst>
            <pc:docMk/>
            <pc:sldMk cId="109857222" sldId="797"/>
            <ac:picMk id="2" creationId="{8E47F84E-9046-DAA9-4209-DD38E18444B0}"/>
          </ac:picMkLst>
        </pc:picChg>
      </pc:sldChg>
      <pc:sldChg chg="addSp delSp modSp mod">
        <pc:chgData name="Naomi Timmer - H2O People" userId="caf10b2e-df76-474d-aabc-9e7ff97289d2" providerId="ADAL" clId="{D89DBED4-753B-4958-85FC-FF4B9B7FCE20}" dt="2024-11-05T14:38:05.462" v="949" actId="20577"/>
        <pc:sldMkLst>
          <pc:docMk/>
          <pc:sldMk cId="796231747" sldId="802"/>
        </pc:sldMkLst>
        <pc:spChg chg="mod">
          <ac:chgData name="Naomi Timmer - H2O People" userId="caf10b2e-df76-474d-aabc-9e7ff97289d2" providerId="ADAL" clId="{D89DBED4-753B-4958-85FC-FF4B9B7FCE20}" dt="2024-11-05T14:37:58.730" v="944" actId="1076"/>
          <ac:spMkLst>
            <pc:docMk/>
            <pc:sldMk cId="796231747" sldId="802"/>
            <ac:spMk id="13" creationId="{B886410A-493A-886F-5487-B826EC805749}"/>
          </ac:spMkLst>
        </pc:spChg>
        <pc:spChg chg="add mod">
          <ac:chgData name="Naomi Timmer - H2O People" userId="caf10b2e-df76-474d-aabc-9e7ff97289d2" providerId="ADAL" clId="{D89DBED4-753B-4958-85FC-FF4B9B7FCE20}" dt="2024-11-05T14:38:05.462" v="949" actId="20577"/>
          <ac:spMkLst>
            <pc:docMk/>
            <pc:sldMk cId="796231747" sldId="802"/>
            <ac:spMk id="17" creationId="{38162856-C3A4-5692-56A0-864C7522E423}"/>
          </ac:spMkLst>
        </pc:spChg>
        <pc:grpChg chg="del">
          <ac:chgData name="Naomi Timmer - H2O People" userId="caf10b2e-df76-474d-aabc-9e7ff97289d2" providerId="ADAL" clId="{D89DBED4-753B-4958-85FC-FF4B9B7FCE20}" dt="2024-11-05T14:34:06.194" v="691" actId="478"/>
          <ac:grpSpMkLst>
            <pc:docMk/>
            <pc:sldMk cId="796231747" sldId="802"/>
            <ac:grpSpMk id="5" creationId="{9912F64B-D267-1E24-00EB-335073E8C762}"/>
          </ac:grpSpMkLst>
        </pc:grpChg>
        <pc:picChg chg="del">
          <ac:chgData name="Naomi Timmer - H2O People" userId="caf10b2e-df76-474d-aabc-9e7ff97289d2" providerId="ADAL" clId="{D89DBED4-753B-4958-85FC-FF4B9B7FCE20}" dt="2024-11-05T14:33:46.962" v="685" actId="478"/>
          <ac:picMkLst>
            <pc:docMk/>
            <pc:sldMk cId="796231747" sldId="802"/>
            <ac:picMk id="2" creationId="{96522DBE-17BC-28AB-3A38-9AEDA7A93417}"/>
          </ac:picMkLst>
        </pc:picChg>
        <pc:picChg chg="del">
          <ac:chgData name="Naomi Timmer - H2O People" userId="caf10b2e-df76-474d-aabc-9e7ff97289d2" providerId="ADAL" clId="{D89DBED4-753B-4958-85FC-FF4B9B7FCE20}" dt="2024-11-05T14:34:07.341" v="692" actId="478"/>
          <ac:picMkLst>
            <pc:docMk/>
            <pc:sldMk cId="796231747" sldId="802"/>
            <ac:picMk id="3" creationId="{82F5E087-2F0E-B177-5871-01C8A7395D05}"/>
          </ac:picMkLst>
        </pc:picChg>
        <pc:picChg chg="del">
          <ac:chgData name="Naomi Timmer - H2O People" userId="caf10b2e-df76-474d-aabc-9e7ff97289d2" providerId="ADAL" clId="{D89DBED4-753B-4958-85FC-FF4B9B7FCE20}" dt="2024-11-05T14:34:40.575" v="699" actId="478"/>
          <ac:picMkLst>
            <pc:docMk/>
            <pc:sldMk cId="796231747" sldId="802"/>
            <ac:picMk id="4" creationId="{77CA602E-E547-919D-198F-EE28433B1311}"/>
          </ac:picMkLst>
        </pc:picChg>
        <pc:picChg chg="del">
          <ac:chgData name="Naomi Timmer - H2O People" userId="caf10b2e-df76-474d-aabc-9e7ff97289d2" providerId="ADAL" clId="{D89DBED4-753B-4958-85FC-FF4B9B7FCE20}" dt="2024-11-05T14:33:47.878" v="686" actId="478"/>
          <ac:picMkLst>
            <pc:docMk/>
            <pc:sldMk cId="796231747" sldId="802"/>
            <ac:picMk id="7" creationId="{6CF6F7CD-EE74-4925-65DA-F23604D50656}"/>
          </ac:picMkLst>
        </pc:picChg>
        <pc:picChg chg="del">
          <ac:chgData name="Naomi Timmer - H2O People" userId="caf10b2e-df76-474d-aabc-9e7ff97289d2" providerId="ADAL" clId="{D89DBED4-753B-4958-85FC-FF4B9B7FCE20}" dt="2024-11-05T14:34:41.393" v="700" actId="478"/>
          <ac:picMkLst>
            <pc:docMk/>
            <pc:sldMk cId="796231747" sldId="802"/>
            <ac:picMk id="9" creationId="{D0E95B2D-6909-FC33-112E-43711DE974D7}"/>
          </ac:picMkLst>
        </pc:picChg>
        <pc:picChg chg="del">
          <ac:chgData name="Naomi Timmer - H2O People" userId="caf10b2e-df76-474d-aabc-9e7ff97289d2" providerId="ADAL" clId="{D89DBED4-753B-4958-85FC-FF4B9B7FCE20}" dt="2024-11-05T14:33:17.309" v="681" actId="478"/>
          <ac:picMkLst>
            <pc:docMk/>
            <pc:sldMk cId="796231747" sldId="802"/>
            <ac:picMk id="10" creationId="{5566573D-1905-010C-84BC-E3FB29CBFF69}"/>
          </ac:picMkLst>
        </pc:picChg>
        <pc:picChg chg="del">
          <ac:chgData name="Naomi Timmer - H2O People" userId="caf10b2e-df76-474d-aabc-9e7ff97289d2" providerId="ADAL" clId="{D89DBED4-753B-4958-85FC-FF4B9B7FCE20}" dt="2024-11-05T14:33:22.365" v="683" actId="478"/>
          <ac:picMkLst>
            <pc:docMk/>
            <pc:sldMk cId="796231747" sldId="802"/>
            <ac:picMk id="11" creationId="{56705ACA-C0CA-2DB6-FDEA-631E00681DCB}"/>
          </ac:picMkLst>
        </pc:picChg>
        <pc:picChg chg="add mod">
          <ac:chgData name="Naomi Timmer - H2O People" userId="caf10b2e-df76-474d-aabc-9e7ff97289d2" providerId="ADAL" clId="{D89DBED4-753B-4958-85FC-FF4B9B7FCE20}" dt="2024-11-05T14:35:19.555" v="736" actId="1076"/>
          <ac:picMkLst>
            <pc:docMk/>
            <pc:sldMk cId="796231747" sldId="802"/>
            <ac:picMk id="14" creationId="{D821BE77-5A2D-4E2D-E97C-5F900E2C6064}"/>
          </ac:picMkLst>
        </pc:picChg>
        <pc:picChg chg="add del mod ord">
          <ac:chgData name="Naomi Timmer - H2O People" userId="caf10b2e-df76-474d-aabc-9e7ff97289d2" providerId="ADAL" clId="{D89DBED4-753B-4958-85FC-FF4B9B7FCE20}" dt="2024-11-05T14:34:11.667" v="694" actId="478"/>
          <ac:picMkLst>
            <pc:docMk/>
            <pc:sldMk cId="796231747" sldId="802"/>
            <ac:picMk id="15" creationId="{06B34331-AD11-E8F2-A867-8A08653DAD65}"/>
          </ac:picMkLst>
        </pc:picChg>
        <pc:picChg chg="add mod">
          <ac:chgData name="Naomi Timmer - H2O People" userId="caf10b2e-df76-474d-aabc-9e7ff97289d2" providerId="ADAL" clId="{D89DBED4-753B-4958-85FC-FF4B9B7FCE20}" dt="2024-11-05T14:34:38.284" v="698" actId="14100"/>
          <ac:picMkLst>
            <pc:docMk/>
            <pc:sldMk cId="796231747" sldId="802"/>
            <ac:picMk id="16" creationId="{5621C165-453C-152B-EC2F-DB353DDC2290}"/>
          </ac:picMkLst>
        </pc:picChg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3666223923" sldId="805"/>
        </pc:sldMkLst>
      </pc:sldChg>
      <pc:sldChg chg="del">
        <pc:chgData name="Naomi Timmer - H2O People" userId="caf10b2e-df76-474d-aabc-9e7ff97289d2" providerId="ADAL" clId="{D89DBED4-753B-4958-85FC-FF4B9B7FCE20}" dt="2024-11-05T14:43:58.173" v="1015" actId="47"/>
        <pc:sldMkLst>
          <pc:docMk/>
          <pc:sldMk cId="633271785" sldId="806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2348680097" sldId="809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1174801402" sldId="811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3379244119" sldId="812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936522421" sldId="813"/>
        </pc:sldMkLst>
      </pc:sldChg>
      <pc:sldChg chg="del">
        <pc:chgData name="Naomi Timmer - H2O People" userId="caf10b2e-df76-474d-aabc-9e7ff97289d2" providerId="ADAL" clId="{D89DBED4-753B-4958-85FC-FF4B9B7FCE20}" dt="2024-11-05T14:44:15.910" v="1020" actId="47"/>
        <pc:sldMkLst>
          <pc:docMk/>
          <pc:sldMk cId="2502837506" sldId="813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2345912991" sldId="814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1923889071" sldId="815"/>
        </pc:sldMkLst>
      </pc:sldChg>
      <pc:sldChg chg="del">
        <pc:chgData name="Naomi Timmer - H2O People" userId="caf10b2e-df76-474d-aabc-9e7ff97289d2" providerId="ADAL" clId="{D89DBED4-753B-4958-85FC-FF4B9B7FCE20}" dt="2024-11-05T14:43:28.747" v="1006" actId="47"/>
        <pc:sldMkLst>
          <pc:docMk/>
          <pc:sldMk cId="2714778870" sldId="823"/>
        </pc:sldMkLst>
      </pc:sldChg>
      <pc:sldChg chg="ord">
        <pc:chgData name="Naomi Timmer - H2O People" userId="caf10b2e-df76-474d-aabc-9e7ff97289d2" providerId="ADAL" clId="{D89DBED4-753B-4958-85FC-FF4B9B7FCE20}" dt="2024-11-05T15:01:37.398" v="1071"/>
        <pc:sldMkLst>
          <pc:docMk/>
          <pc:sldMk cId="2489469707" sldId="835"/>
        </pc:sldMkLst>
      </pc:sldChg>
      <pc:sldChg chg="ord">
        <pc:chgData name="Naomi Timmer - H2O People" userId="caf10b2e-df76-474d-aabc-9e7ff97289d2" providerId="ADAL" clId="{D89DBED4-753B-4958-85FC-FF4B9B7FCE20}" dt="2024-11-05T15:01:54.317" v="1073"/>
        <pc:sldMkLst>
          <pc:docMk/>
          <pc:sldMk cId="1139852881" sldId="836"/>
        </pc:sldMkLst>
      </pc:sldChg>
      <pc:sldChg chg="ord">
        <pc:chgData name="Naomi Timmer - H2O People" userId="caf10b2e-df76-474d-aabc-9e7ff97289d2" providerId="ADAL" clId="{D89DBED4-753B-4958-85FC-FF4B9B7FCE20}" dt="2024-11-05T15:01:37.398" v="1071"/>
        <pc:sldMkLst>
          <pc:docMk/>
          <pc:sldMk cId="3298406789" sldId="837"/>
        </pc:sldMkLst>
      </pc:sldChg>
      <pc:sldChg chg="del ord">
        <pc:chgData name="Naomi Timmer - H2O People" userId="caf10b2e-df76-474d-aabc-9e7ff97289d2" providerId="ADAL" clId="{D89DBED4-753B-4958-85FC-FF4B9B7FCE20}" dt="2024-11-05T14:44:22.376" v="1023" actId="47"/>
        <pc:sldMkLst>
          <pc:docMk/>
          <pc:sldMk cId="3793418542" sldId="841"/>
        </pc:sldMkLst>
      </pc:sldChg>
      <pc:sldChg chg="del">
        <pc:chgData name="Naomi Timmer - H2O People" userId="caf10b2e-df76-474d-aabc-9e7ff97289d2" providerId="ADAL" clId="{D89DBED4-753B-4958-85FC-FF4B9B7FCE20}" dt="2024-11-05T14:44:20.657" v="1022" actId="47"/>
        <pc:sldMkLst>
          <pc:docMk/>
          <pc:sldMk cId="151906999" sldId="842"/>
        </pc:sldMkLst>
      </pc:sldChg>
      <pc:sldChg chg="del">
        <pc:chgData name="Naomi Timmer - H2O People" userId="caf10b2e-df76-474d-aabc-9e7ff97289d2" providerId="ADAL" clId="{D89DBED4-753B-4958-85FC-FF4B9B7FCE20}" dt="2024-11-05T14:44:18.571" v="1021" actId="47"/>
        <pc:sldMkLst>
          <pc:docMk/>
          <pc:sldMk cId="2204721593" sldId="843"/>
        </pc:sldMkLst>
      </pc:sldChg>
      <pc:sldChg chg="del">
        <pc:chgData name="Naomi Timmer - H2O People" userId="caf10b2e-df76-474d-aabc-9e7ff97289d2" providerId="ADAL" clId="{D89DBED4-753B-4958-85FC-FF4B9B7FCE20}" dt="2024-11-05T14:44:18.571" v="1021" actId="47"/>
        <pc:sldMkLst>
          <pc:docMk/>
          <pc:sldMk cId="2947825996" sldId="844"/>
        </pc:sldMkLst>
      </pc:sldChg>
      <pc:sldChg chg="del">
        <pc:chgData name="Naomi Timmer - H2O People" userId="caf10b2e-df76-474d-aabc-9e7ff97289d2" providerId="ADAL" clId="{D89DBED4-753B-4958-85FC-FF4B9B7FCE20}" dt="2024-11-05T14:44:13.537" v="1019" actId="47"/>
        <pc:sldMkLst>
          <pc:docMk/>
          <pc:sldMk cId="3467495718" sldId="845"/>
        </pc:sldMkLst>
      </pc:sldChg>
      <pc:sldChg chg="del delDesignElem">
        <pc:chgData name="Naomi Timmer - H2O People" userId="caf10b2e-df76-474d-aabc-9e7ff97289d2" providerId="ADAL" clId="{D89DBED4-753B-4958-85FC-FF4B9B7FCE20}" dt="2024-11-05T14:49:09.886" v="1069" actId="47"/>
        <pc:sldMkLst>
          <pc:docMk/>
          <pc:sldMk cId="4280700096" sldId="845"/>
        </pc:sldMkLst>
      </pc:sldChg>
      <pc:sldChg chg="modSp del mod">
        <pc:chgData name="Naomi Timmer - H2O People" userId="caf10b2e-df76-474d-aabc-9e7ff97289d2" providerId="ADAL" clId="{D89DBED4-753B-4958-85FC-FF4B9B7FCE20}" dt="2024-11-05T14:49:02.710" v="1068" actId="47"/>
        <pc:sldMkLst>
          <pc:docMk/>
          <pc:sldMk cId="1684782971" sldId="850"/>
        </pc:sldMkLst>
        <pc:spChg chg="mod">
          <ac:chgData name="Naomi Timmer - H2O People" userId="caf10b2e-df76-474d-aabc-9e7ff97289d2" providerId="ADAL" clId="{D89DBED4-753B-4958-85FC-FF4B9B7FCE20}" dt="2024-11-05T14:48:45.296" v="1067" actId="27636"/>
          <ac:spMkLst>
            <pc:docMk/>
            <pc:sldMk cId="1684782971" sldId="850"/>
            <ac:spMk id="11" creationId="{00000000-0000-0000-0000-000000000000}"/>
          </ac:spMkLst>
        </pc:spChg>
        <pc:spChg chg="mod">
          <ac:chgData name="Naomi Timmer - H2O People" userId="caf10b2e-df76-474d-aabc-9e7ff97289d2" providerId="ADAL" clId="{D89DBED4-753B-4958-85FC-FF4B9B7FCE20}" dt="2024-11-05T14:48:45.294" v="1066" actId="27636"/>
          <ac:spMkLst>
            <pc:docMk/>
            <pc:sldMk cId="1684782971" sldId="850"/>
            <ac:spMk id="12" creationId="{00000000-0000-0000-0000-000000000000}"/>
          </ac:spMkLst>
        </pc:spChg>
      </pc:sldChg>
      <pc:sldChg chg="delDesignElem">
        <pc:chgData name="Naomi Timmer - H2O People" userId="caf10b2e-df76-474d-aabc-9e7ff97289d2" providerId="ADAL" clId="{D89DBED4-753B-4958-85FC-FF4B9B7FCE20}" dt="2024-11-05T14:48:44.744" v="1061"/>
        <pc:sldMkLst>
          <pc:docMk/>
          <pc:sldMk cId="3953592870" sldId="857"/>
        </pc:sldMkLst>
      </pc:sldChg>
      <pc:sldChg chg="del">
        <pc:chgData name="Naomi Timmer - H2O People" userId="caf10b2e-df76-474d-aabc-9e7ff97289d2" providerId="ADAL" clId="{D89DBED4-753B-4958-85FC-FF4B9B7FCE20}" dt="2024-11-05T14:44:04.346" v="1016" actId="47"/>
        <pc:sldMkLst>
          <pc:docMk/>
          <pc:sldMk cId="723017573" sldId="864"/>
        </pc:sldMkLst>
      </pc:sldChg>
      <pc:sldChg chg="del">
        <pc:chgData name="Naomi Timmer - H2O People" userId="caf10b2e-df76-474d-aabc-9e7ff97289d2" providerId="ADAL" clId="{D89DBED4-753B-4958-85FC-FF4B9B7FCE20}" dt="2024-11-05T14:43:58.173" v="1015" actId="47"/>
        <pc:sldMkLst>
          <pc:docMk/>
          <pc:sldMk cId="366263218" sldId="865"/>
        </pc:sldMkLst>
      </pc:sldChg>
      <pc:sldChg chg="addSp delSp modSp mod">
        <pc:chgData name="Naomi Timmer - H2O People" userId="caf10b2e-df76-474d-aabc-9e7ff97289d2" providerId="ADAL" clId="{D89DBED4-753B-4958-85FC-FF4B9B7FCE20}" dt="2024-11-05T14:41:21.369" v="972"/>
        <pc:sldMkLst>
          <pc:docMk/>
          <pc:sldMk cId="140163026" sldId="866"/>
        </pc:sldMkLst>
        <pc:picChg chg="del">
          <ac:chgData name="Naomi Timmer - H2O People" userId="caf10b2e-df76-474d-aabc-9e7ff97289d2" providerId="ADAL" clId="{D89DBED4-753B-4958-85FC-FF4B9B7FCE20}" dt="2024-11-05T14:41:19.192" v="971" actId="478"/>
          <ac:picMkLst>
            <pc:docMk/>
            <pc:sldMk cId="140163026" sldId="866"/>
            <ac:picMk id="6" creationId="{043B285A-FAD6-4230-91ED-3946B7741890}"/>
          </ac:picMkLst>
        </pc:picChg>
        <pc:picChg chg="add mod">
          <ac:chgData name="Naomi Timmer - H2O People" userId="caf10b2e-df76-474d-aabc-9e7ff97289d2" providerId="ADAL" clId="{D89DBED4-753B-4958-85FC-FF4B9B7FCE20}" dt="2024-11-05T14:41:21.369" v="972"/>
          <ac:picMkLst>
            <pc:docMk/>
            <pc:sldMk cId="140163026" sldId="866"/>
            <ac:picMk id="10" creationId="{DAEFE00D-EE13-2E35-1599-37F1DEE89BFA}"/>
          </ac:picMkLst>
        </pc:picChg>
      </pc:sldChg>
      <pc:sldChg chg="del">
        <pc:chgData name="Naomi Timmer - H2O People" userId="caf10b2e-df76-474d-aabc-9e7ff97289d2" providerId="ADAL" clId="{D89DBED4-753B-4958-85FC-FF4B9B7FCE20}" dt="2024-11-05T14:43:47.738" v="1013" actId="47"/>
        <pc:sldMkLst>
          <pc:docMk/>
          <pc:sldMk cId="630842211" sldId="867"/>
        </pc:sldMkLst>
      </pc:sldChg>
      <pc:sldChg chg="del">
        <pc:chgData name="Naomi Timmer - H2O People" userId="caf10b2e-df76-474d-aabc-9e7ff97289d2" providerId="ADAL" clId="{D89DBED4-753B-4958-85FC-FF4B9B7FCE20}" dt="2024-11-05T14:43:45.147" v="1012" actId="47"/>
        <pc:sldMkLst>
          <pc:docMk/>
          <pc:sldMk cId="1104399385" sldId="868"/>
        </pc:sldMkLst>
      </pc:sldChg>
      <pc:sldChg chg="addSp delSp modSp mod">
        <pc:chgData name="Naomi Timmer - H2O People" userId="caf10b2e-df76-474d-aabc-9e7ff97289d2" providerId="ADAL" clId="{D89DBED4-753B-4958-85FC-FF4B9B7FCE20}" dt="2024-11-05T14:41:15.455" v="970"/>
        <pc:sldMkLst>
          <pc:docMk/>
          <pc:sldMk cId="2534201044" sldId="876"/>
        </pc:sldMkLst>
        <pc:picChg chg="add mod">
          <ac:chgData name="Naomi Timmer - H2O People" userId="caf10b2e-df76-474d-aabc-9e7ff97289d2" providerId="ADAL" clId="{D89DBED4-753B-4958-85FC-FF4B9B7FCE20}" dt="2024-11-05T14:41:15.455" v="970"/>
          <ac:picMkLst>
            <pc:docMk/>
            <pc:sldMk cId="2534201044" sldId="876"/>
            <ac:picMk id="7" creationId="{0BCA49D4-8E3F-4927-F8E6-C68899BE1EEA}"/>
          </ac:picMkLst>
        </pc:picChg>
        <pc:picChg chg="del">
          <ac:chgData name="Naomi Timmer - H2O People" userId="caf10b2e-df76-474d-aabc-9e7ff97289d2" providerId="ADAL" clId="{D89DBED4-753B-4958-85FC-FF4B9B7FCE20}" dt="2024-11-05T14:41:15.007" v="969" actId="478"/>
          <ac:picMkLst>
            <pc:docMk/>
            <pc:sldMk cId="2534201044" sldId="876"/>
            <ac:picMk id="9" creationId="{043B285A-FAD6-4230-91ED-3946B7741890}"/>
          </ac:picMkLst>
        </pc:picChg>
      </pc:sldChg>
      <pc:sldChg chg="addSp delSp modSp mod">
        <pc:chgData name="Naomi Timmer - H2O People" userId="caf10b2e-df76-474d-aabc-9e7ff97289d2" providerId="ADAL" clId="{D89DBED4-753B-4958-85FC-FF4B9B7FCE20}" dt="2024-11-05T14:41:09.602" v="968"/>
        <pc:sldMkLst>
          <pc:docMk/>
          <pc:sldMk cId="109985884" sldId="877"/>
        </pc:sldMkLst>
        <pc:picChg chg="del">
          <ac:chgData name="Naomi Timmer - H2O People" userId="caf10b2e-df76-474d-aabc-9e7ff97289d2" providerId="ADAL" clId="{D89DBED4-753B-4958-85FC-FF4B9B7FCE20}" dt="2024-11-05T14:41:08.766" v="967" actId="478"/>
          <ac:picMkLst>
            <pc:docMk/>
            <pc:sldMk cId="109985884" sldId="877"/>
            <ac:picMk id="7" creationId="{043B285A-FAD6-4230-91ED-3946B7741890}"/>
          </ac:picMkLst>
        </pc:picChg>
        <pc:picChg chg="add mod">
          <ac:chgData name="Naomi Timmer - H2O People" userId="caf10b2e-df76-474d-aabc-9e7ff97289d2" providerId="ADAL" clId="{D89DBED4-753B-4958-85FC-FF4B9B7FCE20}" dt="2024-11-05T14:41:09.602" v="968"/>
          <ac:picMkLst>
            <pc:docMk/>
            <pc:sldMk cId="109985884" sldId="877"/>
            <ac:picMk id="9" creationId="{DB5554B4-7699-28E2-1FF9-B343988D43C7}"/>
          </ac:picMkLst>
        </pc:picChg>
      </pc:sldChg>
      <pc:sldChg chg="del">
        <pc:chgData name="Naomi Timmer - H2O People" userId="caf10b2e-df76-474d-aabc-9e7ff97289d2" providerId="ADAL" clId="{D89DBED4-753B-4958-85FC-FF4B9B7FCE20}" dt="2024-11-05T14:41:43.561" v="981" actId="47"/>
        <pc:sldMkLst>
          <pc:docMk/>
          <pc:sldMk cId="1142984739" sldId="878"/>
        </pc:sldMkLst>
      </pc:sldChg>
      <pc:sldChg chg="del">
        <pc:chgData name="Naomi Timmer - H2O People" userId="caf10b2e-df76-474d-aabc-9e7ff97289d2" providerId="ADAL" clId="{D89DBED4-753B-4958-85FC-FF4B9B7FCE20}" dt="2024-11-05T14:41:40.668" v="978" actId="47"/>
        <pc:sldMkLst>
          <pc:docMk/>
          <pc:sldMk cId="4062022825" sldId="879"/>
        </pc:sldMkLst>
      </pc:sldChg>
      <pc:sldChg chg="del">
        <pc:chgData name="Naomi Timmer - H2O People" userId="caf10b2e-df76-474d-aabc-9e7ff97289d2" providerId="ADAL" clId="{D89DBED4-753B-4958-85FC-FF4B9B7FCE20}" dt="2024-11-05T14:43:25.573" v="1005" actId="47"/>
        <pc:sldMkLst>
          <pc:docMk/>
          <pc:sldMk cId="231995602" sldId="880"/>
        </pc:sldMkLst>
      </pc:sldChg>
      <pc:sldChg chg="del">
        <pc:chgData name="Naomi Timmer - H2O People" userId="caf10b2e-df76-474d-aabc-9e7ff97289d2" providerId="ADAL" clId="{D89DBED4-753B-4958-85FC-FF4B9B7FCE20}" dt="2024-11-05T14:47:03.172" v="1059" actId="47"/>
        <pc:sldMkLst>
          <pc:docMk/>
          <pc:sldMk cId="2310957845" sldId="881"/>
        </pc:sldMkLst>
      </pc:sldChg>
      <pc:sldChg chg="del">
        <pc:chgData name="Naomi Timmer - H2O People" userId="caf10b2e-df76-474d-aabc-9e7ff97289d2" providerId="ADAL" clId="{D89DBED4-753B-4958-85FC-FF4B9B7FCE20}" dt="2024-11-05T14:41:36.070" v="974" actId="47"/>
        <pc:sldMkLst>
          <pc:docMk/>
          <pc:sldMk cId="3613935224" sldId="882"/>
        </pc:sldMkLst>
      </pc:sldChg>
      <pc:sldChg chg="del">
        <pc:chgData name="Naomi Timmer - H2O People" userId="caf10b2e-df76-474d-aabc-9e7ff97289d2" providerId="ADAL" clId="{D89DBED4-753B-4958-85FC-FF4B9B7FCE20}" dt="2024-11-05T14:42:49.908" v="1003" actId="47"/>
        <pc:sldMkLst>
          <pc:docMk/>
          <pc:sldMk cId="2147418035" sldId="883"/>
        </pc:sldMkLst>
      </pc:sldChg>
      <pc:sldChg chg="del">
        <pc:chgData name="Naomi Timmer - H2O People" userId="caf10b2e-df76-474d-aabc-9e7ff97289d2" providerId="ADAL" clId="{D89DBED4-753B-4958-85FC-FF4B9B7FCE20}" dt="2024-11-05T14:42:49.908" v="1003" actId="47"/>
        <pc:sldMkLst>
          <pc:docMk/>
          <pc:sldMk cId="1065919778" sldId="884"/>
        </pc:sldMkLst>
      </pc:sldChg>
      <pc:sldChg chg="del ord">
        <pc:chgData name="Naomi Timmer - H2O People" userId="caf10b2e-df76-474d-aabc-9e7ff97289d2" providerId="ADAL" clId="{D89DBED4-753B-4958-85FC-FF4B9B7FCE20}" dt="2024-11-05T14:42:21.431" v="996" actId="47"/>
        <pc:sldMkLst>
          <pc:docMk/>
          <pc:sldMk cId="115133789" sldId="885"/>
        </pc:sldMkLst>
      </pc:sldChg>
      <pc:sldChg chg="addSp delSp modSp mod">
        <pc:chgData name="Naomi Timmer - H2O People" userId="caf10b2e-df76-474d-aabc-9e7ff97289d2" providerId="ADAL" clId="{D89DBED4-753B-4958-85FC-FF4B9B7FCE20}" dt="2024-11-05T14:45:06.102" v="1029"/>
        <pc:sldMkLst>
          <pc:docMk/>
          <pc:sldMk cId="2851151099" sldId="886"/>
        </pc:sldMkLst>
        <pc:picChg chg="add mod">
          <ac:chgData name="Naomi Timmer - H2O People" userId="caf10b2e-df76-474d-aabc-9e7ff97289d2" providerId="ADAL" clId="{D89DBED4-753B-4958-85FC-FF4B9B7FCE20}" dt="2024-11-05T14:45:06.102" v="1029"/>
          <ac:picMkLst>
            <pc:docMk/>
            <pc:sldMk cId="2851151099" sldId="886"/>
            <ac:picMk id="3" creationId="{E78A37B1-7CF0-721F-1027-CAC9A06335D3}"/>
          </ac:picMkLst>
        </pc:picChg>
        <pc:picChg chg="del">
          <ac:chgData name="Naomi Timmer - H2O People" userId="caf10b2e-df76-474d-aabc-9e7ff97289d2" providerId="ADAL" clId="{D89DBED4-753B-4958-85FC-FF4B9B7FCE20}" dt="2024-11-05T14:44:58.515" v="1027" actId="478"/>
          <ac:picMkLst>
            <pc:docMk/>
            <pc:sldMk cId="2851151099" sldId="886"/>
            <ac:picMk id="6" creationId="{043B285A-FAD6-4230-91ED-3946B7741890}"/>
          </ac:picMkLst>
        </pc:picChg>
      </pc:sldChg>
      <pc:sldChg chg="del">
        <pc:chgData name="Naomi Timmer - H2O People" userId="caf10b2e-df76-474d-aabc-9e7ff97289d2" providerId="ADAL" clId="{D89DBED4-753B-4958-85FC-FF4B9B7FCE20}" dt="2024-11-05T14:42:14.880" v="994" actId="47"/>
        <pc:sldMkLst>
          <pc:docMk/>
          <pc:sldMk cId="4288015703" sldId="887"/>
        </pc:sldMkLst>
      </pc:sldChg>
      <pc:sldChg chg="del">
        <pc:chgData name="Naomi Timmer - H2O People" userId="caf10b2e-df76-474d-aabc-9e7ff97289d2" providerId="ADAL" clId="{D89DBED4-753B-4958-85FC-FF4B9B7FCE20}" dt="2024-11-05T14:42:12.344" v="993" actId="47"/>
        <pc:sldMkLst>
          <pc:docMk/>
          <pc:sldMk cId="1561236107" sldId="888"/>
        </pc:sldMkLst>
      </pc:sldChg>
      <pc:sldChg chg="del">
        <pc:chgData name="Naomi Timmer - H2O People" userId="caf10b2e-df76-474d-aabc-9e7ff97289d2" providerId="ADAL" clId="{D89DBED4-753B-4958-85FC-FF4B9B7FCE20}" dt="2024-11-05T14:41:42.593" v="980" actId="47"/>
        <pc:sldMkLst>
          <pc:docMk/>
          <pc:sldMk cId="3330098960" sldId="897"/>
        </pc:sldMkLst>
      </pc:sldChg>
      <pc:sldChg chg="del">
        <pc:chgData name="Naomi Timmer - H2O People" userId="caf10b2e-df76-474d-aabc-9e7ff97289d2" providerId="ADAL" clId="{D89DBED4-753B-4958-85FC-FF4B9B7FCE20}" dt="2024-11-05T14:41:37.394" v="975" actId="47"/>
        <pc:sldMkLst>
          <pc:docMk/>
          <pc:sldMk cId="4268661332" sldId="898"/>
        </pc:sldMkLst>
      </pc:sldChg>
      <pc:sldChg chg="del">
        <pc:chgData name="Naomi Timmer - H2O People" userId="caf10b2e-df76-474d-aabc-9e7ff97289d2" providerId="ADAL" clId="{D89DBED4-753B-4958-85FC-FF4B9B7FCE20}" dt="2024-11-05T14:41:46.118" v="983" actId="47"/>
        <pc:sldMkLst>
          <pc:docMk/>
          <pc:sldMk cId="742676695" sldId="899"/>
        </pc:sldMkLst>
      </pc:sldChg>
      <pc:sldChg chg="addSp delSp modSp mod ord">
        <pc:chgData name="Naomi Timmer - H2O People" userId="caf10b2e-df76-474d-aabc-9e7ff97289d2" providerId="ADAL" clId="{D89DBED4-753B-4958-85FC-FF4B9B7FCE20}" dt="2024-11-05T14:41:01.375" v="964"/>
        <pc:sldMkLst>
          <pc:docMk/>
          <pc:sldMk cId="4129510575" sldId="900"/>
        </pc:sldMkLst>
        <pc:picChg chg="add mod">
          <ac:chgData name="Naomi Timmer - H2O People" userId="caf10b2e-df76-474d-aabc-9e7ff97289d2" providerId="ADAL" clId="{D89DBED4-753B-4958-85FC-FF4B9B7FCE20}" dt="2024-11-05T14:41:01.375" v="964"/>
          <ac:picMkLst>
            <pc:docMk/>
            <pc:sldMk cId="4129510575" sldId="900"/>
            <ac:picMk id="2" creationId="{32BFA7D0-515C-3172-DF22-1CFEA09C2332}"/>
          </ac:picMkLst>
        </pc:picChg>
        <pc:picChg chg="del">
          <ac:chgData name="Naomi Timmer - H2O People" userId="caf10b2e-df76-474d-aabc-9e7ff97289d2" providerId="ADAL" clId="{D89DBED4-753B-4958-85FC-FF4B9B7FCE20}" dt="2024-11-05T14:41:00.742" v="963" actId="478"/>
          <ac:picMkLst>
            <pc:docMk/>
            <pc:sldMk cId="4129510575" sldId="900"/>
            <ac:picMk id="3" creationId="{76F8D998-8D29-58A2-CCC0-10F19BA11EC5}"/>
          </ac:picMkLst>
        </pc:picChg>
      </pc:sldChg>
      <pc:sldChg chg="del">
        <pc:chgData name="Naomi Timmer - H2O People" userId="caf10b2e-df76-474d-aabc-9e7ff97289d2" providerId="ADAL" clId="{D89DBED4-753B-4958-85FC-FF4B9B7FCE20}" dt="2024-11-05T14:42:07.370" v="991" actId="47"/>
        <pc:sldMkLst>
          <pc:docMk/>
          <pc:sldMk cId="0" sldId="901"/>
        </pc:sldMkLst>
      </pc:sldChg>
      <pc:sldChg chg="add del">
        <pc:chgData name="Naomi Timmer - H2O People" userId="caf10b2e-df76-474d-aabc-9e7ff97289d2" providerId="ADAL" clId="{D89DBED4-753B-4958-85FC-FF4B9B7FCE20}" dt="2024-11-05T14:47:04.535" v="1060" actId="47"/>
        <pc:sldMkLst>
          <pc:docMk/>
          <pc:sldMk cId="948562136" sldId="901"/>
        </pc:sldMkLst>
      </pc:sldChg>
      <pc:sldChg chg="del">
        <pc:chgData name="Naomi Timmer - H2O People" userId="caf10b2e-df76-474d-aabc-9e7ff97289d2" providerId="ADAL" clId="{D89DBED4-753B-4958-85FC-FF4B9B7FCE20}" dt="2024-11-05T14:42:04.515" v="990" actId="47"/>
        <pc:sldMkLst>
          <pc:docMk/>
          <pc:sldMk cId="0" sldId="902"/>
        </pc:sldMkLst>
      </pc:sldChg>
      <pc:sldChg chg="addSp delSp modSp add mod">
        <pc:chgData name="Naomi Timmer - H2O People" userId="caf10b2e-df76-474d-aabc-9e7ff97289d2" providerId="ADAL" clId="{D89DBED4-753B-4958-85FC-FF4B9B7FCE20}" dt="2024-11-05T14:47:00.006" v="1058" actId="1076"/>
        <pc:sldMkLst>
          <pc:docMk/>
          <pc:sldMk cId="1216753407" sldId="902"/>
        </pc:sldMkLst>
        <pc:spChg chg="del">
          <ac:chgData name="Naomi Timmer - H2O People" userId="caf10b2e-df76-474d-aabc-9e7ff97289d2" providerId="ADAL" clId="{D89DBED4-753B-4958-85FC-FF4B9B7FCE20}" dt="2024-11-05T14:46:44.388" v="1053" actId="478"/>
          <ac:spMkLst>
            <pc:docMk/>
            <pc:sldMk cId="1216753407" sldId="902"/>
            <ac:spMk id="4" creationId="{176CD1B9-6A2D-6AD5-9202-36FC080CD3AB}"/>
          </ac:spMkLst>
        </pc:spChg>
        <pc:spChg chg="add del mod">
          <ac:chgData name="Naomi Timmer - H2O People" userId="caf10b2e-df76-474d-aabc-9e7ff97289d2" providerId="ADAL" clId="{D89DBED4-753B-4958-85FC-FF4B9B7FCE20}" dt="2024-11-05T14:46:42.730" v="1052" actId="478"/>
          <ac:spMkLst>
            <pc:docMk/>
            <pc:sldMk cId="1216753407" sldId="902"/>
            <ac:spMk id="5" creationId="{C2D9830E-5B3E-7427-872C-B29C143AB167}"/>
          </ac:spMkLst>
        </pc:spChg>
        <pc:spChg chg="del">
          <ac:chgData name="Naomi Timmer - H2O People" userId="caf10b2e-df76-474d-aabc-9e7ff97289d2" providerId="ADAL" clId="{D89DBED4-753B-4958-85FC-FF4B9B7FCE20}" dt="2024-11-05T14:46:52.254" v="1056" actId="478"/>
          <ac:spMkLst>
            <pc:docMk/>
            <pc:sldMk cId="1216753407" sldId="902"/>
            <ac:spMk id="7" creationId="{8F41E01D-C1E6-34FB-2170-B4E5837E6B47}"/>
          </ac:spMkLst>
        </pc:spChg>
        <pc:spChg chg="add del mod">
          <ac:chgData name="Naomi Timmer - H2O People" userId="caf10b2e-df76-474d-aabc-9e7ff97289d2" providerId="ADAL" clId="{D89DBED4-753B-4958-85FC-FF4B9B7FCE20}" dt="2024-11-05T14:46:45.821" v="1054" actId="478"/>
          <ac:spMkLst>
            <pc:docMk/>
            <pc:sldMk cId="1216753407" sldId="902"/>
            <ac:spMk id="8" creationId="{4E0F2D6B-DCCF-3467-D479-27388F85FFAA}"/>
          </ac:spMkLst>
        </pc:spChg>
        <pc:spChg chg="del">
          <ac:chgData name="Naomi Timmer - H2O People" userId="caf10b2e-df76-474d-aabc-9e7ff97289d2" providerId="ADAL" clId="{D89DBED4-753B-4958-85FC-FF4B9B7FCE20}" dt="2024-11-05T14:46:50.692" v="1055" actId="478"/>
          <ac:spMkLst>
            <pc:docMk/>
            <pc:sldMk cId="1216753407" sldId="902"/>
            <ac:spMk id="10" creationId="{280AB355-A2BC-2B0E-C58D-6CCBC17F6D8C}"/>
          </ac:spMkLst>
        </pc:spChg>
        <pc:spChg chg="del">
          <ac:chgData name="Naomi Timmer - H2O People" userId="caf10b2e-df76-474d-aabc-9e7ff97289d2" providerId="ADAL" clId="{D89DBED4-753B-4958-85FC-FF4B9B7FCE20}" dt="2024-11-05T14:46:41.050" v="1051" actId="478"/>
          <ac:spMkLst>
            <pc:docMk/>
            <pc:sldMk cId="1216753407" sldId="902"/>
            <ac:spMk id="11" creationId="{A6238959-066E-9E34-F9F9-28BE87AC3561}"/>
          </ac:spMkLst>
        </pc:spChg>
        <pc:spChg chg="mod">
          <ac:chgData name="Naomi Timmer - H2O People" userId="caf10b2e-df76-474d-aabc-9e7ff97289d2" providerId="ADAL" clId="{D89DBED4-753B-4958-85FC-FF4B9B7FCE20}" dt="2024-11-05T14:47:00.006" v="1058" actId="1076"/>
          <ac:spMkLst>
            <pc:docMk/>
            <pc:sldMk cId="1216753407" sldId="902"/>
            <ac:spMk id="14" creationId="{483CA66B-9B19-A7BA-1C24-F5A2E714598C}"/>
          </ac:spMkLst>
        </pc:spChg>
        <pc:spChg chg="mod">
          <ac:chgData name="Naomi Timmer - H2O People" userId="caf10b2e-df76-474d-aabc-9e7ff97289d2" providerId="ADAL" clId="{D89DBED4-753B-4958-85FC-FF4B9B7FCE20}" dt="2024-11-05T14:46:56.123" v="1057" actId="1076"/>
          <ac:spMkLst>
            <pc:docMk/>
            <pc:sldMk cId="1216753407" sldId="902"/>
            <ac:spMk id="15" creationId="{F817B39A-276D-BA32-8A35-47B4CD277892}"/>
          </ac:spMkLst>
        </pc:spChg>
      </pc:sldChg>
      <pc:sldChg chg="del">
        <pc:chgData name="Naomi Timmer - H2O People" userId="caf10b2e-df76-474d-aabc-9e7ff97289d2" providerId="ADAL" clId="{D89DBED4-753B-4958-85FC-FF4B9B7FCE20}" dt="2024-11-05T14:42:04.515" v="990" actId="47"/>
        <pc:sldMkLst>
          <pc:docMk/>
          <pc:sldMk cId="0" sldId="903"/>
        </pc:sldMkLst>
      </pc:sldChg>
      <pc:sldChg chg="addSp delSp modSp add mod ord">
        <pc:chgData name="Naomi Timmer - H2O People" userId="caf10b2e-df76-474d-aabc-9e7ff97289d2" providerId="ADAL" clId="{D89DBED4-753B-4958-85FC-FF4B9B7FCE20}" dt="2024-11-05T15:11:08.821" v="1118"/>
        <pc:sldMkLst>
          <pc:docMk/>
          <pc:sldMk cId="1195079757" sldId="903"/>
        </pc:sldMkLst>
        <pc:spChg chg="del">
          <ac:chgData name="Naomi Timmer - H2O People" userId="caf10b2e-df76-474d-aabc-9e7ff97289d2" providerId="ADAL" clId="{D89DBED4-753B-4958-85FC-FF4B9B7FCE20}" dt="2024-11-05T14:45:15.131" v="1030" actId="478"/>
          <ac:spMkLst>
            <pc:docMk/>
            <pc:sldMk cId="1195079757" sldId="903"/>
            <ac:spMk id="4" creationId="{AC6D4225-854F-3111-BBD2-BED02068009D}"/>
          </ac:spMkLst>
        </pc:spChg>
        <pc:spChg chg="add del mod">
          <ac:chgData name="Naomi Timmer - H2O People" userId="caf10b2e-df76-474d-aabc-9e7ff97289d2" providerId="ADAL" clId="{D89DBED4-753B-4958-85FC-FF4B9B7FCE20}" dt="2024-11-05T14:45:17.734" v="1032" actId="478"/>
          <ac:spMkLst>
            <pc:docMk/>
            <pc:sldMk cId="1195079757" sldId="903"/>
            <ac:spMk id="5" creationId="{B134DD75-A0EC-DBAC-1E2E-EF529076A434}"/>
          </ac:spMkLst>
        </pc:spChg>
        <pc:spChg chg="add del mod">
          <ac:chgData name="Naomi Timmer - H2O People" userId="caf10b2e-df76-474d-aabc-9e7ff97289d2" providerId="ADAL" clId="{D89DBED4-753B-4958-85FC-FF4B9B7FCE20}" dt="2024-11-05T14:45:18.841" v="1033" actId="478"/>
          <ac:spMkLst>
            <pc:docMk/>
            <pc:sldMk cId="1195079757" sldId="903"/>
            <ac:spMk id="8" creationId="{7A8BEAB1-16BC-B4AF-865D-7B62D901C182}"/>
          </ac:spMkLst>
        </pc:spChg>
        <pc:spChg chg="add mod">
          <ac:chgData name="Naomi Timmer - H2O People" userId="caf10b2e-df76-474d-aabc-9e7ff97289d2" providerId="ADAL" clId="{D89DBED4-753B-4958-85FC-FF4B9B7FCE20}" dt="2024-11-05T15:11:08.821" v="1118"/>
          <ac:spMkLst>
            <pc:docMk/>
            <pc:sldMk cId="1195079757" sldId="903"/>
            <ac:spMk id="9" creationId="{4024E87F-6F21-1F73-C5A4-6C3F9260CA44}"/>
          </ac:spMkLst>
        </pc:spChg>
        <pc:spChg chg="del">
          <ac:chgData name="Naomi Timmer - H2O People" userId="caf10b2e-df76-474d-aabc-9e7ff97289d2" providerId="ADAL" clId="{D89DBED4-753B-4958-85FC-FF4B9B7FCE20}" dt="2024-11-05T14:45:16.664" v="1031" actId="478"/>
          <ac:spMkLst>
            <pc:docMk/>
            <pc:sldMk cId="1195079757" sldId="903"/>
            <ac:spMk id="11" creationId="{A8455933-4FFB-4C2C-F189-9C0E2F35E4D9}"/>
          </ac:spMkLst>
        </pc:spChg>
        <pc:spChg chg="del">
          <ac:chgData name="Naomi Timmer - H2O People" userId="caf10b2e-df76-474d-aabc-9e7ff97289d2" providerId="ADAL" clId="{D89DBED4-753B-4958-85FC-FF4B9B7FCE20}" dt="2024-11-05T14:45:25.989" v="1034" actId="478"/>
          <ac:spMkLst>
            <pc:docMk/>
            <pc:sldMk cId="1195079757" sldId="903"/>
            <ac:spMk id="14" creationId="{6A0A1EDC-8448-A913-2429-90847F3A6B51}"/>
          </ac:spMkLst>
        </pc:spChg>
        <pc:spChg chg="del">
          <ac:chgData name="Naomi Timmer - H2O People" userId="caf10b2e-df76-474d-aabc-9e7ff97289d2" providerId="ADAL" clId="{D89DBED4-753B-4958-85FC-FF4B9B7FCE20}" dt="2024-11-05T14:45:27.879" v="1035" actId="478"/>
          <ac:spMkLst>
            <pc:docMk/>
            <pc:sldMk cId="1195079757" sldId="903"/>
            <ac:spMk id="15" creationId="{9591096A-3D24-3A97-946F-BEC3C4EC75EA}"/>
          </ac:spMkLst>
        </pc:spChg>
      </pc:sldChg>
      <pc:sldChg chg="modSp add mod">
        <pc:chgData name="Naomi Timmer - H2O People" userId="caf10b2e-df76-474d-aabc-9e7ff97289d2" providerId="ADAL" clId="{D89DBED4-753B-4958-85FC-FF4B9B7FCE20}" dt="2024-11-05T14:45:57.588" v="1044" actId="20577"/>
        <pc:sldMkLst>
          <pc:docMk/>
          <pc:sldMk cId="303890186" sldId="904"/>
        </pc:sldMkLst>
        <pc:spChg chg="mod">
          <ac:chgData name="Naomi Timmer - H2O People" userId="caf10b2e-df76-474d-aabc-9e7ff97289d2" providerId="ADAL" clId="{D89DBED4-753B-4958-85FC-FF4B9B7FCE20}" dt="2024-11-05T14:45:57.588" v="1044" actId="20577"/>
          <ac:spMkLst>
            <pc:docMk/>
            <pc:sldMk cId="303890186" sldId="904"/>
            <ac:spMk id="5" creationId="{095B7607-4A6C-BB7F-8974-4A4B8F99D19D}"/>
          </ac:spMkLst>
        </pc:spChg>
      </pc:sldChg>
      <pc:sldChg chg="del">
        <pc:chgData name="Naomi Timmer - H2O People" userId="caf10b2e-df76-474d-aabc-9e7ff97289d2" providerId="ADAL" clId="{D89DBED4-753B-4958-85FC-FF4B9B7FCE20}" dt="2024-11-05T14:41:59.721" v="989" actId="47"/>
        <pc:sldMkLst>
          <pc:docMk/>
          <pc:sldMk cId="3818723508" sldId="904"/>
        </pc:sldMkLst>
      </pc:sldChg>
      <pc:sldChg chg="del">
        <pc:chgData name="Naomi Timmer - H2O People" userId="caf10b2e-df76-474d-aabc-9e7ff97289d2" providerId="ADAL" clId="{D89DBED4-753B-4958-85FC-FF4B9B7FCE20}" dt="2024-11-05T14:41:59.721" v="989" actId="47"/>
        <pc:sldMkLst>
          <pc:docMk/>
          <pc:sldMk cId="2554840310" sldId="905"/>
        </pc:sldMkLst>
      </pc:sldChg>
      <pc:sldChg chg="add del">
        <pc:chgData name="Naomi Timmer - H2O People" userId="caf10b2e-df76-474d-aabc-9e7ff97289d2" providerId="ADAL" clId="{D89DBED4-753B-4958-85FC-FF4B9B7FCE20}" dt="2024-11-05T15:12:55.399" v="1121" actId="47"/>
        <pc:sldMkLst>
          <pc:docMk/>
          <pc:sldMk cId="3740744326" sldId="905"/>
        </pc:sldMkLst>
      </pc:sldChg>
      <pc:sldChg chg="del">
        <pc:chgData name="Naomi Timmer - H2O People" userId="caf10b2e-df76-474d-aabc-9e7ff97289d2" providerId="ADAL" clId="{D89DBED4-753B-4958-85FC-FF4B9B7FCE20}" dt="2024-11-05T14:41:47.542" v="984" actId="47"/>
        <pc:sldMkLst>
          <pc:docMk/>
          <pc:sldMk cId="256189372" sldId="906"/>
        </pc:sldMkLst>
      </pc:sldChg>
      <pc:sldChg chg="modSp add mod">
        <pc:chgData name="Naomi Timmer - H2O People" userId="caf10b2e-df76-474d-aabc-9e7ff97289d2" providerId="ADAL" clId="{D89DBED4-753B-4958-85FC-FF4B9B7FCE20}" dt="2024-11-05T14:46:35.483" v="1050" actId="20577"/>
        <pc:sldMkLst>
          <pc:docMk/>
          <pc:sldMk cId="2406432327" sldId="906"/>
        </pc:sldMkLst>
        <pc:spChg chg="mod">
          <ac:chgData name="Naomi Timmer - H2O People" userId="caf10b2e-df76-474d-aabc-9e7ff97289d2" providerId="ADAL" clId="{D89DBED4-753B-4958-85FC-FF4B9B7FCE20}" dt="2024-11-05T14:46:35.483" v="1050" actId="20577"/>
          <ac:spMkLst>
            <pc:docMk/>
            <pc:sldMk cId="2406432327" sldId="906"/>
            <ac:spMk id="5" creationId="{9139F96F-211F-A96D-EC06-C0BF4949C9D3}"/>
          </ac:spMkLst>
        </pc:spChg>
      </pc:sldChg>
      <pc:sldChg chg="addSp delSp modSp new del mod">
        <pc:chgData name="Naomi Timmer - H2O People" userId="caf10b2e-df76-474d-aabc-9e7ff97289d2" providerId="ADAL" clId="{D89DBED4-753B-4958-85FC-FF4B9B7FCE20}" dt="2024-11-05T15:12:52.173" v="1120" actId="47"/>
        <pc:sldMkLst>
          <pc:docMk/>
          <pc:sldMk cId="2261569673" sldId="907"/>
        </pc:sldMkLst>
        <pc:spChg chg="mod">
          <ac:chgData name="Naomi Timmer - H2O People" userId="caf10b2e-df76-474d-aabc-9e7ff97289d2" providerId="ADAL" clId="{D89DBED4-753B-4958-85FC-FF4B9B7FCE20}" dt="2024-11-05T15:06:15.267" v="1104" actId="14100"/>
          <ac:spMkLst>
            <pc:docMk/>
            <pc:sldMk cId="2261569673" sldId="907"/>
            <ac:spMk id="2" creationId="{41D1E8D5-8AA9-039E-A679-BE1253E52B61}"/>
          </ac:spMkLst>
        </pc:spChg>
        <pc:spChg chg="del">
          <ac:chgData name="Naomi Timmer - H2O People" userId="caf10b2e-df76-474d-aabc-9e7ff97289d2" providerId="ADAL" clId="{D89DBED4-753B-4958-85FC-FF4B9B7FCE20}" dt="2024-11-05T15:06:00.426" v="1075" actId="22"/>
          <ac:spMkLst>
            <pc:docMk/>
            <pc:sldMk cId="2261569673" sldId="907"/>
            <ac:spMk id="3" creationId="{CDBA65CF-C26C-CD8C-D850-85095B6387FE}"/>
          </ac:spMkLst>
        </pc:spChg>
        <pc:picChg chg="add mod ord">
          <ac:chgData name="Naomi Timmer - H2O People" userId="caf10b2e-df76-474d-aabc-9e7ff97289d2" providerId="ADAL" clId="{D89DBED4-753B-4958-85FC-FF4B9B7FCE20}" dt="2024-11-05T15:06:20.348" v="1106" actId="1076"/>
          <ac:picMkLst>
            <pc:docMk/>
            <pc:sldMk cId="2261569673" sldId="907"/>
            <ac:picMk id="5" creationId="{8070ABA5-BE21-4E61-789A-6ACC8573C0EC}"/>
          </ac:picMkLst>
        </pc:picChg>
      </pc:sldChg>
      <pc:sldChg chg="modSp add del mod ord">
        <pc:chgData name="Naomi Timmer - H2O People" userId="caf10b2e-df76-474d-aabc-9e7ff97289d2" providerId="ADAL" clId="{D89DBED4-753B-4958-85FC-FF4B9B7FCE20}" dt="2024-11-05T15:11:11.858" v="1119" actId="47"/>
        <pc:sldMkLst>
          <pc:docMk/>
          <pc:sldMk cId="591953862" sldId="908"/>
        </pc:sldMkLst>
        <pc:spChg chg="mod">
          <ac:chgData name="Naomi Timmer - H2O People" userId="caf10b2e-df76-474d-aabc-9e7ff97289d2" providerId="ADAL" clId="{D89DBED4-753B-4958-85FC-FF4B9B7FCE20}" dt="2024-11-05T15:10:26.943" v="1112" actId="27636"/>
          <ac:spMkLst>
            <pc:docMk/>
            <pc:sldMk cId="591953862" sldId="908"/>
            <ac:spMk id="11" creationId="{00000000-0000-0000-0000-000000000000}"/>
          </ac:spMkLst>
        </pc:spChg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4157489381" sldId="975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50097144" sldId="983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3575224674" sldId="984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855690822" sldId="985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1386801492" sldId="987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2276450544" sldId="989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1795150469" sldId="1013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462778929" sldId="1022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3139374445" sldId="1023"/>
        </pc:sldMkLst>
      </pc:sldChg>
      <pc:sldChg chg="modSp add mod">
        <pc:chgData name="Naomi Timmer - H2O People" userId="caf10b2e-df76-474d-aabc-9e7ff97289d2" providerId="ADAL" clId="{D89DBED4-753B-4958-85FC-FF4B9B7FCE20}" dt="2024-11-05T15:10:26.975" v="1114" actId="27636"/>
        <pc:sldMkLst>
          <pc:docMk/>
          <pc:sldMk cId="1662624840" sldId="1040"/>
        </pc:sldMkLst>
        <pc:spChg chg="mod">
          <ac:chgData name="Naomi Timmer - H2O People" userId="caf10b2e-df76-474d-aabc-9e7ff97289d2" providerId="ADAL" clId="{D89DBED4-753B-4958-85FC-FF4B9B7FCE20}" dt="2024-11-05T15:10:26.975" v="1114" actId="27636"/>
          <ac:spMkLst>
            <pc:docMk/>
            <pc:sldMk cId="1662624840" sldId="1040"/>
            <ac:spMk id="4" creationId="{72BDF6F9-0F83-5947-9E9C-2F85D6286FF3}"/>
          </ac:spMkLst>
        </pc:spChg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693056266" sldId="1042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1847612869" sldId="1069"/>
        </pc:sldMkLst>
      </pc:sldChg>
      <pc:sldChg chg="delSp add setBg delDesignElem">
        <pc:chgData name="Naomi Timmer - H2O People" userId="caf10b2e-df76-474d-aabc-9e7ff97289d2" providerId="ADAL" clId="{D89DBED4-753B-4958-85FC-FF4B9B7FCE20}" dt="2024-11-05T15:10:26.837" v="1111"/>
        <pc:sldMkLst>
          <pc:docMk/>
          <pc:sldMk cId="3001798282" sldId="1071"/>
        </pc:sldMkLst>
        <pc:spChg chg="del">
          <ac:chgData name="Naomi Timmer - H2O People" userId="caf10b2e-df76-474d-aabc-9e7ff97289d2" providerId="ADAL" clId="{D89DBED4-753B-4958-85FC-FF4B9B7FCE20}" dt="2024-11-05T15:10:26.837" v="1111"/>
          <ac:spMkLst>
            <pc:docMk/>
            <pc:sldMk cId="3001798282" sldId="1071"/>
            <ac:spMk id="12" creationId="{EB0222B5-B739-82A9-5CCC-C5585AE12A69}"/>
          </ac:spMkLst>
        </pc:spChg>
        <pc:spChg chg="del">
          <ac:chgData name="Naomi Timmer - H2O People" userId="caf10b2e-df76-474d-aabc-9e7ff97289d2" providerId="ADAL" clId="{D89DBED4-753B-4958-85FC-FF4B9B7FCE20}" dt="2024-11-05T15:10:26.837" v="1111"/>
          <ac:spMkLst>
            <pc:docMk/>
            <pc:sldMk cId="3001798282" sldId="1071"/>
            <ac:spMk id="14" creationId="{5BE23E75-E7E9-4D9F-6D25-5512363F8621}"/>
          </ac:spMkLst>
        </pc:spChg>
        <pc:cxnChg chg="del">
          <ac:chgData name="Naomi Timmer - H2O People" userId="caf10b2e-df76-474d-aabc-9e7ff97289d2" providerId="ADAL" clId="{D89DBED4-753B-4958-85FC-FF4B9B7FCE20}" dt="2024-11-05T15:10:26.837" v="1111"/>
          <ac:cxnSpMkLst>
            <pc:docMk/>
            <pc:sldMk cId="3001798282" sldId="1071"/>
            <ac:cxnSpMk id="16" creationId="{61B115DB-65EB-3FC3-7284-CFDF4ADC60B6}"/>
          </ac:cxnSpMkLst>
        </pc:cxnChg>
      </pc:sldChg>
      <pc:sldChg chg="delSp add setBg delDesignElem">
        <pc:chgData name="Naomi Timmer - H2O People" userId="caf10b2e-df76-474d-aabc-9e7ff97289d2" providerId="ADAL" clId="{D89DBED4-753B-4958-85FC-FF4B9B7FCE20}" dt="2024-11-05T15:10:26.837" v="1111"/>
        <pc:sldMkLst>
          <pc:docMk/>
          <pc:sldMk cId="2295884871" sldId="1072"/>
        </pc:sldMkLst>
        <pc:spChg chg="del">
          <ac:chgData name="Naomi Timmer - H2O People" userId="caf10b2e-df76-474d-aabc-9e7ff97289d2" providerId="ADAL" clId="{D89DBED4-753B-4958-85FC-FF4B9B7FCE20}" dt="2024-11-05T15:10:26.837" v="1111"/>
          <ac:spMkLst>
            <pc:docMk/>
            <pc:sldMk cId="2295884871" sldId="1072"/>
            <ac:spMk id="22" creationId="{AB8C311F-7253-4AED-9701-7FC0708C41C7}"/>
          </ac:spMkLst>
        </pc:spChg>
        <pc:spChg chg="del">
          <ac:chgData name="Naomi Timmer - H2O People" userId="caf10b2e-df76-474d-aabc-9e7ff97289d2" providerId="ADAL" clId="{D89DBED4-753B-4958-85FC-FF4B9B7FCE20}" dt="2024-11-05T15:10:26.837" v="1111"/>
          <ac:spMkLst>
            <pc:docMk/>
            <pc:sldMk cId="2295884871" sldId="1072"/>
            <ac:spMk id="24" creationId="{E2384209-CB15-4CDF-9D31-C44FD9A3F20D}"/>
          </ac:spMkLst>
        </pc:spChg>
        <pc:spChg chg="del">
          <ac:chgData name="Naomi Timmer - H2O People" userId="caf10b2e-df76-474d-aabc-9e7ff97289d2" providerId="ADAL" clId="{D89DBED4-753B-4958-85FC-FF4B9B7FCE20}" dt="2024-11-05T15:10:26.837" v="1111"/>
          <ac:spMkLst>
            <pc:docMk/>
            <pc:sldMk cId="2295884871" sldId="1072"/>
            <ac:spMk id="26" creationId="{2633B3B5-CC90-43F0-8714-D31D1F3F0209}"/>
          </ac:spMkLst>
        </pc:spChg>
        <pc:spChg chg="del">
          <ac:chgData name="Naomi Timmer - H2O People" userId="caf10b2e-df76-474d-aabc-9e7ff97289d2" providerId="ADAL" clId="{D89DBED4-753B-4958-85FC-FF4B9B7FCE20}" dt="2024-11-05T15:10:26.837" v="1111"/>
          <ac:spMkLst>
            <pc:docMk/>
            <pc:sldMk cId="2295884871" sldId="1072"/>
            <ac:spMk id="28" creationId="{A8D57A06-A426-446D-B02C-A2DC6B62E45E}"/>
          </ac:spMkLst>
        </pc:spChg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1922782738" sldId="1073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1182587756" sldId="2145706379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3897491412" sldId="2145706381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4009293753" sldId="2145706395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3879040570" sldId="2145706396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874978371" sldId="2145706399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2108554006" sldId="2145706400"/>
        </pc:sldMkLst>
      </pc:sldChg>
      <pc:sldChg chg="delSp add setBg delDesignElem">
        <pc:chgData name="Naomi Timmer - H2O People" userId="caf10b2e-df76-474d-aabc-9e7ff97289d2" providerId="ADAL" clId="{D89DBED4-753B-4958-85FC-FF4B9B7FCE20}" dt="2024-11-05T15:10:26.837" v="1111"/>
        <pc:sldMkLst>
          <pc:docMk/>
          <pc:sldMk cId="3201696265" sldId="2145706401"/>
        </pc:sldMkLst>
        <pc:spChg chg="del">
          <ac:chgData name="Naomi Timmer - H2O People" userId="caf10b2e-df76-474d-aabc-9e7ff97289d2" providerId="ADAL" clId="{D89DBED4-753B-4958-85FC-FF4B9B7FCE20}" dt="2024-11-05T15:10:26.837" v="1111"/>
          <ac:spMkLst>
            <pc:docMk/>
            <pc:sldMk cId="3201696265" sldId="2145706401"/>
            <ac:spMk id="13" creationId="{04812C46-200A-4DEB-A05E-3ED6C68C2387}"/>
          </ac:spMkLst>
        </pc:spChg>
        <pc:spChg chg="del">
          <ac:chgData name="Naomi Timmer - H2O People" userId="caf10b2e-df76-474d-aabc-9e7ff97289d2" providerId="ADAL" clId="{D89DBED4-753B-4958-85FC-FF4B9B7FCE20}" dt="2024-11-05T15:10:26.837" v="1111"/>
          <ac:spMkLst>
            <pc:docMk/>
            <pc:sldMk cId="3201696265" sldId="2145706401"/>
            <ac:spMk id="15" creationId="{D1EA859B-E555-4109-94F3-6700E046E008}"/>
          </ac:spMkLst>
        </pc:spChg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877097498" sldId="2145706402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1993314950" sldId="2145706403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3906834070" sldId="2145706404"/>
        </pc:sldMkLst>
      </pc:sldChg>
      <pc:sldChg chg="delSp add setBg delDesignElem">
        <pc:chgData name="Naomi Timmer - H2O People" userId="caf10b2e-df76-474d-aabc-9e7ff97289d2" providerId="ADAL" clId="{D89DBED4-753B-4958-85FC-FF4B9B7FCE20}" dt="2024-11-05T15:10:26.837" v="1111"/>
        <pc:sldMkLst>
          <pc:docMk/>
          <pc:sldMk cId="3700084286" sldId="2145706407"/>
        </pc:sldMkLst>
        <pc:spChg chg="del">
          <ac:chgData name="Naomi Timmer - H2O People" userId="caf10b2e-df76-474d-aabc-9e7ff97289d2" providerId="ADAL" clId="{D89DBED4-753B-4958-85FC-FF4B9B7FCE20}" dt="2024-11-05T15:10:26.837" v="1111"/>
          <ac:spMkLst>
            <pc:docMk/>
            <pc:sldMk cId="3700084286" sldId="2145706407"/>
            <ac:spMk id="14" creationId="{2633B3B5-CC90-43F0-8714-D31D1F3F0209}"/>
          </ac:spMkLst>
        </pc:spChg>
        <pc:spChg chg="del">
          <ac:chgData name="Naomi Timmer - H2O People" userId="caf10b2e-df76-474d-aabc-9e7ff97289d2" providerId="ADAL" clId="{D89DBED4-753B-4958-85FC-FF4B9B7FCE20}" dt="2024-11-05T15:10:26.837" v="1111"/>
          <ac:spMkLst>
            <pc:docMk/>
            <pc:sldMk cId="3700084286" sldId="2145706407"/>
            <ac:spMk id="15" creationId="{AB8C311F-7253-4AED-9701-7FC0708C41C7}"/>
          </ac:spMkLst>
        </pc:spChg>
        <pc:spChg chg="del">
          <ac:chgData name="Naomi Timmer - H2O People" userId="caf10b2e-df76-474d-aabc-9e7ff97289d2" providerId="ADAL" clId="{D89DBED4-753B-4958-85FC-FF4B9B7FCE20}" dt="2024-11-05T15:10:26.837" v="1111"/>
          <ac:spMkLst>
            <pc:docMk/>
            <pc:sldMk cId="3700084286" sldId="2145706407"/>
            <ac:spMk id="16" creationId="{A8D57A06-A426-446D-B02C-A2DC6B62E45E}"/>
          </ac:spMkLst>
        </pc:spChg>
        <pc:spChg chg="del">
          <ac:chgData name="Naomi Timmer - H2O People" userId="caf10b2e-df76-474d-aabc-9e7ff97289d2" providerId="ADAL" clId="{D89DBED4-753B-4958-85FC-FF4B9B7FCE20}" dt="2024-11-05T15:10:26.837" v="1111"/>
          <ac:spMkLst>
            <pc:docMk/>
            <pc:sldMk cId="3700084286" sldId="2145706407"/>
            <ac:spMk id="17" creationId="{E2384209-CB15-4CDF-9D31-C44FD9A3F20D}"/>
          </ac:spMkLst>
        </pc:spChg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1819252952" sldId="2145706408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2358466861" sldId="2145706409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2032994305" sldId="2145706410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3941655145" sldId="2145706411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454604267" sldId="2145706412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1858601928" sldId="2145706413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950111719" sldId="2145706414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1814392921" sldId="2145706415"/>
        </pc:sldMkLst>
      </pc:sldChg>
      <pc:sldChg chg="add">
        <pc:chgData name="Naomi Timmer - H2O People" userId="caf10b2e-df76-474d-aabc-9e7ff97289d2" providerId="ADAL" clId="{D89DBED4-753B-4958-85FC-FF4B9B7FCE20}" dt="2024-11-05T15:10:26.837" v="1111"/>
        <pc:sldMkLst>
          <pc:docMk/>
          <pc:sldMk cId="885304210" sldId="2145706416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16.sv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11" Type="http://schemas.openxmlformats.org/officeDocument/2006/relationships/image" Target="../media/image15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16.svg"/><Relationship Id="rId11" Type="http://schemas.openxmlformats.org/officeDocument/2006/relationships/image" Target="../media/image53.png"/><Relationship Id="rId5" Type="http://schemas.openxmlformats.org/officeDocument/2006/relationships/image" Target="../media/image15.png"/><Relationship Id="rId10" Type="http://schemas.openxmlformats.org/officeDocument/2006/relationships/image" Target="../media/image52.svg"/><Relationship Id="rId4" Type="http://schemas.openxmlformats.org/officeDocument/2006/relationships/image" Target="../media/image38.svg"/><Relationship Id="rId9" Type="http://schemas.openxmlformats.org/officeDocument/2006/relationships/image" Target="../media/image51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56.png"/><Relationship Id="rId7" Type="http://schemas.openxmlformats.org/officeDocument/2006/relationships/image" Target="../media/image1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16.sv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11" Type="http://schemas.openxmlformats.org/officeDocument/2006/relationships/image" Target="../media/image15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16.svg"/><Relationship Id="rId11" Type="http://schemas.openxmlformats.org/officeDocument/2006/relationships/image" Target="../media/image53.png"/><Relationship Id="rId5" Type="http://schemas.openxmlformats.org/officeDocument/2006/relationships/image" Target="../media/image15.png"/><Relationship Id="rId10" Type="http://schemas.openxmlformats.org/officeDocument/2006/relationships/image" Target="../media/image52.svg"/><Relationship Id="rId4" Type="http://schemas.openxmlformats.org/officeDocument/2006/relationships/image" Target="../media/image38.svg"/><Relationship Id="rId9" Type="http://schemas.openxmlformats.org/officeDocument/2006/relationships/image" Target="../media/image51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56.png"/><Relationship Id="rId7" Type="http://schemas.openxmlformats.org/officeDocument/2006/relationships/image" Target="../media/image1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758762-3CBC-4485-8274-B0035D3FE55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568AE4-EB02-4A85-8539-B108F3A9158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Be proactive</a:t>
          </a:r>
          <a:endParaRPr lang="en-US"/>
        </a:p>
      </dgm:t>
    </dgm:pt>
    <dgm:pt modelId="{A5A41466-1C09-49C0-9AE1-37910B26C988}" type="parTrans" cxnId="{C1651A7C-B981-4221-95C9-C397DB7D171F}">
      <dgm:prSet/>
      <dgm:spPr/>
      <dgm:t>
        <a:bodyPr/>
        <a:lstStyle/>
        <a:p>
          <a:endParaRPr lang="en-US"/>
        </a:p>
      </dgm:t>
    </dgm:pt>
    <dgm:pt modelId="{6FD9D412-0A42-4505-BAAC-9BD40DFEE0F1}" type="sibTrans" cxnId="{C1651A7C-B981-4221-95C9-C397DB7D171F}">
      <dgm:prSet/>
      <dgm:spPr/>
      <dgm:t>
        <a:bodyPr/>
        <a:lstStyle/>
        <a:p>
          <a:endParaRPr lang="en-US"/>
        </a:p>
      </dgm:t>
    </dgm:pt>
    <dgm:pt modelId="{CCAB1865-5729-4B58-B62D-4AE4538BD06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Do what is important</a:t>
          </a:r>
          <a:endParaRPr lang="en-US"/>
        </a:p>
      </dgm:t>
    </dgm:pt>
    <dgm:pt modelId="{E71C796A-7072-4052-872A-26B85C77876A}" type="parTrans" cxnId="{100C4490-13C8-4A85-BBB4-659FE5FC6DC3}">
      <dgm:prSet/>
      <dgm:spPr/>
      <dgm:t>
        <a:bodyPr/>
        <a:lstStyle/>
        <a:p>
          <a:endParaRPr lang="en-US"/>
        </a:p>
      </dgm:t>
    </dgm:pt>
    <dgm:pt modelId="{9685B2C2-58CE-49D1-89C8-EEEAD2903679}" type="sibTrans" cxnId="{100C4490-13C8-4A85-BBB4-659FE5FC6DC3}">
      <dgm:prSet/>
      <dgm:spPr/>
      <dgm:t>
        <a:bodyPr/>
        <a:lstStyle/>
        <a:p>
          <a:endParaRPr lang="en-US"/>
        </a:p>
      </dgm:t>
    </dgm:pt>
    <dgm:pt modelId="{C59E41AC-C9F0-4B7A-8503-73955E70F2E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Be focussed (make time for the programme)</a:t>
          </a:r>
          <a:endParaRPr lang="en-US"/>
        </a:p>
      </dgm:t>
    </dgm:pt>
    <dgm:pt modelId="{7352FDAF-2C57-4AC0-A52F-41301F65CF6E}" type="parTrans" cxnId="{823DC051-3503-4805-AA2B-1D8F700431EB}">
      <dgm:prSet/>
      <dgm:spPr/>
      <dgm:t>
        <a:bodyPr/>
        <a:lstStyle/>
        <a:p>
          <a:endParaRPr lang="en-US"/>
        </a:p>
      </dgm:t>
    </dgm:pt>
    <dgm:pt modelId="{4C3CC303-AEE2-4D2C-B4ED-F33B61742065}" type="sibTrans" cxnId="{823DC051-3503-4805-AA2B-1D8F700431EB}">
      <dgm:prSet/>
      <dgm:spPr/>
      <dgm:t>
        <a:bodyPr/>
        <a:lstStyle/>
        <a:p>
          <a:endParaRPr lang="en-US"/>
        </a:p>
      </dgm:t>
    </dgm:pt>
    <dgm:pt modelId="{5EB2C4AE-2342-4199-A976-3A01AA8BFE3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Be prepared</a:t>
          </a:r>
          <a:endParaRPr lang="en-US"/>
        </a:p>
      </dgm:t>
    </dgm:pt>
    <dgm:pt modelId="{2384FAC0-0354-4D1B-8A4F-36ECB006F297}" type="parTrans" cxnId="{2CC7B28D-538C-4EF0-83DA-348C3B37C5DD}">
      <dgm:prSet/>
      <dgm:spPr/>
      <dgm:t>
        <a:bodyPr/>
        <a:lstStyle/>
        <a:p>
          <a:endParaRPr lang="en-US"/>
        </a:p>
      </dgm:t>
    </dgm:pt>
    <dgm:pt modelId="{6A6F602C-98CE-4C59-9A75-FBC3F8867E9A}" type="sibTrans" cxnId="{2CC7B28D-538C-4EF0-83DA-348C3B37C5DD}">
      <dgm:prSet/>
      <dgm:spPr/>
      <dgm:t>
        <a:bodyPr/>
        <a:lstStyle/>
        <a:p>
          <a:endParaRPr lang="en-US"/>
        </a:p>
      </dgm:t>
    </dgm:pt>
    <dgm:pt modelId="{8360ED48-4E7B-4682-99BA-08FBBBAF05C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Take care of oneself and the others</a:t>
          </a:r>
          <a:endParaRPr lang="en-US"/>
        </a:p>
      </dgm:t>
    </dgm:pt>
    <dgm:pt modelId="{D6BDAE4A-89EE-46F0-99C4-63A14152C3FF}" type="parTrans" cxnId="{28FDC595-68BB-41DD-9431-929A28D88B04}">
      <dgm:prSet/>
      <dgm:spPr/>
      <dgm:t>
        <a:bodyPr/>
        <a:lstStyle/>
        <a:p>
          <a:endParaRPr lang="en-US"/>
        </a:p>
      </dgm:t>
    </dgm:pt>
    <dgm:pt modelId="{54207F32-2DBC-4393-8E60-28350482A352}" type="sibTrans" cxnId="{28FDC595-68BB-41DD-9431-929A28D88B04}">
      <dgm:prSet/>
      <dgm:spPr/>
      <dgm:t>
        <a:bodyPr/>
        <a:lstStyle/>
        <a:p>
          <a:endParaRPr lang="en-US"/>
        </a:p>
      </dgm:t>
    </dgm:pt>
    <dgm:pt modelId="{11585E6A-AEF2-4C42-BCB8-B8CA581CED9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Confidentiality: what happens in the training, stays in the training</a:t>
          </a:r>
          <a:endParaRPr lang="en-US"/>
        </a:p>
      </dgm:t>
    </dgm:pt>
    <dgm:pt modelId="{F83081AA-99C9-4940-98F0-72FCCC6658E6}" type="parTrans" cxnId="{C27A46D4-9E2A-4EE8-84FA-5875A722757B}">
      <dgm:prSet/>
      <dgm:spPr/>
      <dgm:t>
        <a:bodyPr/>
        <a:lstStyle/>
        <a:p>
          <a:endParaRPr lang="en-US"/>
        </a:p>
      </dgm:t>
    </dgm:pt>
    <dgm:pt modelId="{DEBA1117-31C2-4E7C-A569-D3E82395E9DF}" type="sibTrans" cxnId="{C27A46D4-9E2A-4EE8-84FA-5875A722757B}">
      <dgm:prSet/>
      <dgm:spPr/>
      <dgm:t>
        <a:bodyPr/>
        <a:lstStyle/>
        <a:p>
          <a:endParaRPr lang="en-US"/>
        </a:p>
      </dgm:t>
    </dgm:pt>
    <dgm:pt modelId="{A3375C71-1A44-4BC1-BC81-E9232C249012}" type="pres">
      <dgm:prSet presAssocID="{96758762-3CBC-4485-8274-B0035D3FE556}" presName="root" presStyleCnt="0">
        <dgm:presLayoutVars>
          <dgm:dir/>
          <dgm:resizeHandles val="exact"/>
        </dgm:presLayoutVars>
      </dgm:prSet>
      <dgm:spPr/>
    </dgm:pt>
    <dgm:pt modelId="{56DD2A45-1C92-4B71-B11C-21AE31B7D64D}" type="pres">
      <dgm:prSet presAssocID="{79568AE4-EB02-4A85-8539-B108F3A9158D}" presName="compNode" presStyleCnt="0"/>
      <dgm:spPr/>
    </dgm:pt>
    <dgm:pt modelId="{914B1379-F4D7-4345-87D8-9D9F452C77F0}" type="pres">
      <dgm:prSet presAssocID="{79568AE4-EB02-4A85-8539-B108F3A9158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10B13397-7BF0-44A3-B504-257E3C0D57B1}" type="pres">
      <dgm:prSet presAssocID="{79568AE4-EB02-4A85-8539-B108F3A9158D}" presName="spaceRect" presStyleCnt="0"/>
      <dgm:spPr/>
    </dgm:pt>
    <dgm:pt modelId="{86AF188D-C355-45A7-BDC3-0C5AFBF210B4}" type="pres">
      <dgm:prSet presAssocID="{79568AE4-EB02-4A85-8539-B108F3A9158D}" presName="textRect" presStyleLbl="revTx" presStyleIdx="0" presStyleCnt="6">
        <dgm:presLayoutVars>
          <dgm:chMax val="1"/>
          <dgm:chPref val="1"/>
        </dgm:presLayoutVars>
      </dgm:prSet>
      <dgm:spPr/>
    </dgm:pt>
    <dgm:pt modelId="{200CD53C-9CDD-4662-8952-C509B2ABD758}" type="pres">
      <dgm:prSet presAssocID="{6FD9D412-0A42-4505-BAAC-9BD40DFEE0F1}" presName="sibTrans" presStyleCnt="0"/>
      <dgm:spPr/>
    </dgm:pt>
    <dgm:pt modelId="{F775B6A0-AD35-4AAC-BAA2-EE69379C2082}" type="pres">
      <dgm:prSet presAssocID="{CCAB1865-5729-4B58-B62D-4AE4538BD06A}" presName="compNode" presStyleCnt="0"/>
      <dgm:spPr/>
    </dgm:pt>
    <dgm:pt modelId="{A92F5001-5127-4A6B-9ACD-E9395B80F9C6}" type="pres">
      <dgm:prSet presAssocID="{CCAB1865-5729-4B58-B62D-4AE4538BD06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CB9EBE2D-AB76-4D4E-A2C2-02F3A98A65D4}" type="pres">
      <dgm:prSet presAssocID="{CCAB1865-5729-4B58-B62D-4AE4538BD06A}" presName="spaceRect" presStyleCnt="0"/>
      <dgm:spPr/>
    </dgm:pt>
    <dgm:pt modelId="{98854FD8-4586-42E4-AC6F-8F9095C4CFB0}" type="pres">
      <dgm:prSet presAssocID="{CCAB1865-5729-4B58-B62D-4AE4538BD06A}" presName="textRect" presStyleLbl="revTx" presStyleIdx="1" presStyleCnt="6">
        <dgm:presLayoutVars>
          <dgm:chMax val="1"/>
          <dgm:chPref val="1"/>
        </dgm:presLayoutVars>
      </dgm:prSet>
      <dgm:spPr/>
    </dgm:pt>
    <dgm:pt modelId="{F4CAEBA1-2757-4E99-A462-3670B636798A}" type="pres">
      <dgm:prSet presAssocID="{9685B2C2-58CE-49D1-89C8-EEEAD2903679}" presName="sibTrans" presStyleCnt="0"/>
      <dgm:spPr/>
    </dgm:pt>
    <dgm:pt modelId="{935F36D7-6D0C-4235-9ACE-CBEEE9874B10}" type="pres">
      <dgm:prSet presAssocID="{C59E41AC-C9F0-4B7A-8503-73955E70F2E9}" presName="compNode" presStyleCnt="0"/>
      <dgm:spPr/>
    </dgm:pt>
    <dgm:pt modelId="{EC1594E5-8A84-42FD-8C67-B56B774F0966}" type="pres">
      <dgm:prSet presAssocID="{C59E41AC-C9F0-4B7A-8503-73955E70F2E9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ndloper voltooid"/>
        </a:ext>
      </dgm:extLst>
    </dgm:pt>
    <dgm:pt modelId="{1CA9FB46-CECA-4303-A8B9-9F2D1ED41B9B}" type="pres">
      <dgm:prSet presAssocID="{C59E41AC-C9F0-4B7A-8503-73955E70F2E9}" presName="spaceRect" presStyleCnt="0"/>
      <dgm:spPr/>
    </dgm:pt>
    <dgm:pt modelId="{F2A62722-17F5-4F84-A351-A234D612A74A}" type="pres">
      <dgm:prSet presAssocID="{C59E41AC-C9F0-4B7A-8503-73955E70F2E9}" presName="textRect" presStyleLbl="revTx" presStyleIdx="2" presStyleCnt="6">
        <dgm:presLayoutVars>
          <dgm:chMax val="1"/>
          <dgm:chPref val="1"/>
        </dgm:presLayoutVars>
      </dgm:prSet>
      <dgm:spPr/>
    </dgm:pt>
    <dgm:pt modelId="{99D7602E-096D-43C0-9CFD-304877B03F71}" type="pres">
      <dgm:prSet presAssocID="{4C3CC303-AEE2-4D2C-B4ED-F33B61742065}" presName="sibTrans" presStyleCnt="0"/>
      <dgm:spPr/>
    </dgm:pt>
    <dgm:pt modelId="{448E67DA-2C4B-4027-989D-70F73DDAD83D}" type="pres">
      <dgm:prSet presAssocID="{5EB2C4AE-2342-4199-A976-3A01AA8BFE38}" presName="compNode" presStyleCnt="0"/>
      <dgm:spPr/>
    </dgm:pt>
    <dgm:pt modelId="{E18C9A48-C3BA-48AB-BA24-0F5357EBCF51}" type="pres">
      <dgm:prSet presAssocID="{5EB2C4AE-2342-4199-A976-3A01AA8BFE3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trolelijst"/>
        </a:ext>
      </dgm:extLst>
    </dgm:pt>
    <dgm:pt modelId="{B2BFC6DA-23E0-4C8B-868E-15D6D8F8163B}" type="pres">
      <dgm:prSet presAssocID="{5EB2C4AE-2342-4199-A976-3A01AA8BFE38}" presName="spaceRect" presStyleCnt="0"/>
      <dgm:spPr/>
    </dgm:pt>
    <dgm:pt modelId="{DB54079F-15D9-413C-A30A-D08381BE4DAF}" type="pres">
      <dgm:prSet presAssocID="{5EB2C4AE-2342-4199-A976-3A01AA8BFE38}" presName="textRect" presStyleLbl="revTx" presStyleIdx="3" presStyleCnt="6">
        <dgm:presLayoutVars>
          <dgm:chMax val="1"/>
          <dgm:chPref val="1"/>
        </dgm:presLayoutVars>
      </dgm:prSet>
      <dgm:spPr/>
    </dgm:pt>
    <dgm:pt modelId="{D09DBE11-2384-433F-ABE9-C24BC5F28BCC}" type="pres">
      <dgm:prSet presAssocID="{6A6F602C-98CE-4C59-9A75-FBC3F8867E9A}" presName="sibTrans" presStyleCnt="0"/>
      <dgm:spPr/>
    </dgm:pt>
    <dgm:pt modelId="{32BDD5C1-834B-47C7-B6FB-53B53C650440}" type="pres">
      <dgm:prSet presAssocID="{8360ED48-4E7B-4682-99BA-08FBBBAF05C4}" presName="compNode" presStyleCnt="0"/>
      <dgm:spPr/>
    </dgm:pt>
    <dgm:pt modelId="{EBB1494A-523A-4694-9135-E55B2203C048}" type="pres">
      <dgm:prSet presAssocID="{8360ED48-4E7B-4682-99BA-08FBBBAF05C4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op"/>
        </a:ext>
      </dgm:extLst>
    </dgm:pt>
    <dgm:pt modelId="{65573AF0-B151-4BE5-AFCE-3F700A1A21F1}" type="pres">
      <dgm:prSet presAssocID="{8360ED48-4E7B-4682-99BA-08FBBBAF05C4}" presName="spaceRect" presStyleCnt="0"/>
      <dgm:spPr/>
    </dgm:pt>
    <dgm:pt modelId="{2624BF7E-6B1A-4C8B-8B44-DC03198B1B07}" type="pres">
      <dgm:prSet presAssocID="{8360ED48-4E7B-4682-99BA-08FBBBAF05C4}" presName="textRect" presStyleLbl="revTx" presStyleIdx="4" presStyleCnt="6">
        <dgm:presLayoutVars>
          <dgm:chMax val="1"/>
          <dgm:chPref val="1"/>
        </dgm:presLayoutVars>
      </dgm:prSet>
      <dgm:spPr/>
    </dgm:pt>
    <dgm:pt modelId="{45F8E792-2C9F-466C-9784-804870FA69CB}" type="pres">
      <dgm:prSet presAssocID="{54207F32-2DBC-4393-8E60-28350482A352}" presName="sibTrans" presStyleCnt="0"/>
      <dgm:spPr/>
    </dgm:pt>
    <dgm:pt modelId="{4FFBE387-DC30-4F8C-9B5C-CD8420DDFE14}" type="pres">
      <dgm:prSet presAssocID="{11585E6A-AEF2-4C42-BCB8-B8CA581CED96}" presName="compNode" presStyleCnt="0"/>
      <dgm:spPr/>
    </dgm:pt>
    <dgm:pt modelId="{90AB6453-4F4B-4DBF-961B-E945630B68CB}" type="pres">
      <dgm:prSet presAssocID="{11585E6A-AEF2-4C42-BCB8-B8CA581CED9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struction Worker"/>
        </a:ext>
      </dgm:extLst>
    </dgm:pt>
    <dgm:pt modelId="{B06C4212-1463-42F9-BE04-5083ECF673B2}" type="pres">
      <dgm:prSet presAssocID="{11585E6A-AEF2-4C42-BCB8-B8CA581CED96}" presName="spaceRect" presStyleCnt="0"/>
      <dgm:spPr/>
    </dgm:pt>
    <dgm:pt modelId="{9EE73A3D-D90F-49CE-A08B-9904509A0E32}" type="pres">
      <dgm:prSet presAssocID="{11585E6A-AEF2-4C42-BCB8-B8CA581CED96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515D2912-7328-431D-B606-6CBA29B9ED1B}" type="presOf" srcId="{CCAB1865-5729-4B58-B62D-4AE4538BD06A}" destId="{98854FD8-4586-42E4-AC6F-8F9095C4CFB0}" srcOrd="0" destOrd="0" presId="urn:microsoft.com/office/officeart/2018/2/layout/IconLabelList"/>
    <dgm:cxn modelId="{D10A3C31-FA65-43A6-8B68-E781CAADED5B}" type="presOf" srcId="{79568AE4-EB02-4A85-8539-B108F3A9158D}" destId="{86AF188D-C355-45A7-BDC3-0C5AFBF210B4}" srcOrd="0" destOrd="0" presId="urn:microsoft.com/office/officeart/2018/2/layout/IconLabelList"/>
    <dgm:cxn modelId="{823DC051-3503-4805-AA2B-1D8F700431EB}" srcId="{96758762-3CBC-4485-8274-B0035D3FE556}" destId="{C59E41AC-C9F0-4B7A-8503-73955E70F2E9}" srcOrd="2" destOrd="0" parTransId="{7352FDAF-2C57-4AC0-A52F-41301F65CF6E}" sibTransId="{4C3CC303-AEE2-4D2C-B4ED-F33B61742065}"/>
    <dgm:cxn modelId="{C1651A7C-B981-4221-95C9-C397DB7D171F}" srcId="{96758762-3CBC-4485-8274-B0035D3FE556}" destId="{79568AE4-EB02-4A85-8539-B108F3A9158D}" srcOrd="0" destOrd="0" parTransId="{A5A41466-1C09-49C0-9AE1-37910B26C988}" sibTransId="{6FD9D412-0A42-4505-BAAC-9BD40DFEE0F1}"/>
    <dgm:cxn modelId="{5B10A67C-4652-460A-BC5B-4AADF1369AAC}" type="presOf" srcId="{C59E41AC-C9F0-4B7A-8503-73955E70F2E9}" destId="{F2A62722-17F5-4F84-A351-A234D612A74A}" srcOrd="0" destOrd="0" presId="urn:microsoft.com/office/officeart/2018/2/layout/IconLabelList"/>
    <dgm:cxn modelId="{CDE8008D-1E2E-4F7F-838E-F33BFCF58821}" type="presOf" srcId="{8360ED48-4E7B-4682-99BA-08FBBBAF05C4}" destId="{2624BF7E-6B1A-4C8B-8B44-DC03198B1B07}" srcOrd="0" destOrd="0" presId="urn:microsoft.com/office/officeart/2018/2/layout/IconLabelList"/>
    <dgm:cxn modelId="{2CC7B28D-538C-4EF0-83DA-348C3B37C5DD}" srcId="{96758762-3CBC-4485-8274-B0035D3FE556}" destId="{5EB2C4AE-2342-4199-A976-3A01AA8BFE38}" srcOrd="3" destOrd="0" parTransId="{2384FAC0-0354-4D1B-8A4F-36ECB006F297}" sibTransId="{6A6F602C-98CE-4C59-9A75-FBC3F8867E9A}"/>
    <dgm:cxn modelId="{100C4490-13C8-4A85-BBB4-659FE5FC6DC3}" srcId="{96758762-3CBC-4485-8274-B0035D3FE556}" destId="{CCAB1865-5729-4B58-B62D-4AE4538BD06A}" srcOrd="1" destOrd="0" parTransId="{E71C796A-7072-4052-872A-26B85C77876A}" sibTransId="{9685B2C2-58CE-49D1-89C8-EEEAD2903679}"/>
    <dgm:cxn modelId="{28FDC595-68BB-41DD-9431-929A28D88B04}" srcId="{96758762-3CBC-4485-8274-B0035D3FE556}" destId="{8360ED48-4E7B-4682-99BA-08FBBBAF05C4}" srcOrd="4" destOrd="0" parTransId="{D6BDAE4A-89EE-46F0-99C4-63A14152C3FF}" sibTransId="{54207F32-2DBC-4393-8E60-28350482A352}"/>
    <dgm:cxn modelId="{68FC95C9-173E-4D9A-9868-06365A57E3F8}" type="presOf" srcId="{96758762-3CBC-4485-8274-B0035D3FE556}" destId="{A3375C71-1A44-4BC1-BC81-E9232C249012}" srcOrd="0" destOrd="0" presId="urn:microsoft.com/office/officeart/2018/2/layout/IconLabelList"/>
    <dgm:cxn modelId="{C27A46D4-9E2A-4EE8-84FA-5875A722757B}" srcId="{96758762-3CBC-4485-8274-B0035D3FE556}" destId="{11585E6A-AEF2-4C42-BCB8-B8CA581CED96}" srcOrd="5" destOrd="0" parTransId="{F83081AA-99C9-4940-98F0-72FCCC6658E6}" sibTransId="{DEBA1117-31C2-4E7C-A569-D3E82395E9DF}"/>
    <dgm:cxn modelId="{6D4032D8-7FCC-40B3-B77C-56AC9B1E4B05}" type="presOf" srcId="{5EB2C4AE-2342-4199-A976-3A01AA8BFE38}" destId="{DB54079F-15D9-413C-A30A-D08381BE4DAF}" srcOrd="0" destOrd="0" presId="urn:microsoft.com/office/officeart/2018/2/layout/IconLabelList"/>
    <dgm:cxn modelId="{24A53EED-F67A-47EA-8EF9-3A52D236C409}" type="presOf" srcId="{11585E6A-AEF2-4C42-BCB8-B8CA581CED96}" destId="{9EE73A3D-D90F-49CE-A08B-9904509A0E32}" srcOrd="0" destOrd="0" presId="urn:microsoft.com/office/officeart/2018/2/layout/IconLabelList"/>
    <dgm:cxn modelId="{35347B01-8B3F-4E51-87AC-B88B589670B5}" type="presParOf" srcId="{A3375C71-1A44-4BC1-BC81-E9232C249012}" destId="{56DD2A45-1C92-4B71-B11C-21AE31B7D64D}" srcOrd="0" destOrd="0" presId="urn:microsoft.com/office/officeart/2018/2/layout/IconLabelList"/>
    <dgm:cxn modelId="{488EC73E-F935-422C-A3B8-784E8F831A1F}" type="presParOf" srcId="{56DD2A45-1C92-4B71-B11C-21AE31B7D64D}" destId="{914B1379-F4D7-4345-87D8-9D9F452C77F0}" srcOrd="0" destOrd="0" presId="urn:microsoft.com/office/officeart/2018/2/layout/IconLabelList"/>
    <dgm:cxn modelId="{29718F83-3080-4D14-B898-E11D165403FD}" type="presParOf" srcId="{56DD2A45-1C92-4B71-B11C-21AE31B7D64D}" destId="{10B13397-7BF0-44A3-B504-257E3C0D57B1}" srcOrd="1" destOrd="0" presId="urn:microsoft.com/office/officeart/2018/2/layout/IconLabelList"/>
    <dgm:cxn modelId="{07E858DC-BF3B-428D-9CA3-3E4BD351E0F6}" type="presParOf" srcId="{56DD2A45-1C92-4B71-B11C-21AE31B7D64D}" destId="{86AF188D-C355-45A7-BDC3-0C5AFBF210B4}" srcOrd="2" destOrd="0" presId="urn:microsoft.com/office/officeart/2018/2/layout/IconLabelList"/>
    <dgm:cxn modelId="{0649BB43-1ED2-4E77-9FFF-B18677B9224C}" type="presParOf" srcId="{A3375C71-1A44-4BC1-BC81-E9232C249012}" destId="{200CD53C-9CDD-4662-8952-C509B2ABD758}" srcOrd="1" destOrd="0" presId="urn:microsoft.com/office/officeart/2018/2/layout/IconLabelList"/>
    <dgm:cxn modelId="{F339FCBD-7C8B-4148-AD29-95D29E59E00D}" type="presParOf" srcId="{A3375C71-1A44-4BC1-BC81-E9232C249012}" destId="{F775B6A0-AD35-4AAC-BAA2-EE69379C2082}" srcOrd="2" destOrd="0" presId="urn:microsoft.com/office/officeart/2018/2/layout/IconLabelList"/>
    <dgm:cxn modelId="{8F5C3FA0-45F5-4B8A-BE48-1360B12BDC4A}" type="presParOf" srcId="{F775B6A0-AD35-4AAC-BAA2-EE69379C2082}" destId="{A92F5001-5127-4A6B-9ACD-E9395B80F9C6}" srcOrd="0" destOrd="0" presId="urn:microsoft.com/office/officeart/2018/2/layout/IconLabelList"/>
    <dgm:cxn modelId="{873BD820-C687-40BF-95E3-0A16648C3EDC}" type="presParOf" srcId="{F775B6A0-AD35-4AAC-BAA2-EE69379C2082}" destId="{CB9EBE2D-AB76-4D4E-A2C2-02F3A98A65D4}" srcOrd="1" destOrd="0" presId="urn:microsoft.com/office/officeart/2018/2/layout/IconLabelList"/>
    <dgm:cxn modelId="{8F106CF2-4A7B-4BFE-8E5C-4B084B4FCAB5}" type="presParOf" srcId="{F775B6A0-AD35-4AAC-BAA2-EE69379C2082}" destId="{98854FD8-4586-42E4-AC6F-8F9095C4CFB0}" srcOrd="2" destOrd="0" presId="urn:microsoft.com/office/officeart/2018/2/layout/IconLabelList"/>
    <dgm:cxn modelId="{2AFD059D-ED50-45DE-BD9D-EBA020D00D8B}" type="presParOf" srcId="{A3375C71-1A44-4BC1-BC81-E9232C249012}" destId="{F4CAEBA1-2757-4E99-A462-3670B636798A}" srcOrd="3" destOrd="0" presId="urn:microsoft.com/office/officeart/2018/2/layout/IconLabelList"/>
    <dgm:cxn modelId="{176E2228-AC37-4EEB-A4EE-B4090DFFB7F5}" type="presParOf" srcId="{A3375C71-1A44-4BC1-BC81-E9232C249012}" destId="{935F36D7-6D0C-4235-9ACE-CBEEE9874B10}" srcOrd="4" destOrd="0" presId="urn:microsoft.com/office/officeart/2018/2/layout/IconLabelList"/>
    <dgm:cxn modelId="{CEA39023-00D5-45E2-9F9F-ACC86F917D28}" type="presParOf" srcId="{935F36D7-6D0C-4235-9ACE-CBEEE9874B10}" destId="{EC1594E5-8A84-42FD-8C67-B56B774F0966}" srcOrd="0" destOrd="0" presId="urn:microsoft.com/office/officeart/2018/2/layout/IconLabelList"/>
    <dgm:cxn modelId="{10CB1031-51DF-4A5E-9137-BC7012B98951}" type="presParOf" srcId="{935F36D7-6D0C-4235-9ACE-CBEEE9874B10}" destId="{1CA9FB46-CECA-4303-A8B9-9F2D1ED41B9B}" srcOrd="1" destOrd="0" presId="urn:microsoft.com/office/officeart/2018/2/layout/IconLabelList"/>
    <dgm:cxn modelId="{61531D06-FB45-4AFC-82A0-99B30BDA4AB0}" type="presParOf" srcId="{935F36D7-6D0C-4235-9ACE-CBEEE9874B10}" destId="{F2A62722-17F5-4F84-A351-A234D612A74A}" srcOrd="2" destOrd="0" presId="urn:microsoft.com/office/officeart/2018/2/layout/IconLabelList"/>
    <dgm:cxn modelId="{288F9D29-D0B3-4409-8608-407AD75A7015}" type="presParOf" srcId="{A3375C71-1A44-4BC1-BC81-E9232C249012}" destId="{99D7602E-096D-43C0-9CFD-304877B03F71}" srcOrd="5" destOrd="0" presId="urn:microsoft.com/office/officeart/2018/2/layout/IconLabelList"/>
    <dgm:cxn modelId="{4CE661CA-FA54-40A0-9C87-77C165BC07F8}" type="presParOf" srcId="{A3375C71-1A44-4BC1-BC81-E9232C249012}" destId="{448E67DA-2C4B-4027-989D-70F73DDAD83D}" srcOrd="6" destOrd="0" presId="urn:microsoft.com/office/officeart/2018/2/layout/IconLabelList"/>
    <dgm:cxn modelId="{8C56AA57-8EFC-4F05-8B4D-C8DC946C9234}" type="presParOf" srcId="{448E67DA-2C4B-4027-989D-70F73DDAD83D}" destId="{E18C9A48-C3BA-48AB-BA24-0F5357EBCF51}" srcOrd="0" destOrd="0" presId="urn:microsoft.com/office/officeart/2018/2/layout/IconLabelList"/>
    <dgm:cxn modelId="{5DF88E0F-8F95-4BB3-8D89-CB110827EF17}" type="presParOf" srcId="{448E67DA-2C4B-4027-989D-70F73DDAD83D}" destId="{B2BFC6DA-23E0-4C8B-868E-15D6D8F8163B}" srcOrd="1" destOrd="0" presId="urn:microsoft.com/office/officeart/2018/2/layout/IconLabelList"/>
    <dgm:cxn modelId="{963B8DD7-F0B0-461F-A5A6-0353A6530BF1}" type="presParOf" srcId="{448E67DA-2C4B-4027-989D-70F73DDAD83D}" destId="{DB54079F-15D9-413C-A30A-D08381BE4DAF}" srcOrd="2" destOrd="0" presId="urn:microsoft.com/office/officeart/2018/2/layout/IconLabelList"/>
    <dgm:cxn modelId="{A81BA6A2-1C8E-4140-A9DF-4543DE5DD81D}" type="presParOf" srcId="{A3375C71-1A44-4BC1-BC81-E9232C249012}" destId="{D09DBE11-2384-433F-ABE9-C24BC5F28BCC}" srcOrd="7" destOrd="0" presId="urn:microsoft.com/office/officeart/2018/2/layout/IconLabelList"/>
    <dgm:cxn modelId="{5307ECF3-D54C-45C2-A05A-8DE5898E7649}" type="presParOf" srcId="{A3375C71-1A44-4BC1-BC81-E9232C249012}" destId="{32BDD5C1-834B-47C7-B6FB-53B53C650440}" srcOrd="8" destOrd="0" presId="urn:microsoft.com/office/officeart/2018/2/layout/IconLabelList"/>
    <dgm:cxn modelId="{AE79A637-0BA9-48DD-AD67-FBFA446C9193}" type="presParOf" srcId="{32BDD5C1-834B-47C7-B6FB-53B53C650440}" destId="{EBB1494A-523A-4694-9135-E55B2203C048}" srcOrd="0" destOrd="0" presId="urn:microsoft.com/office/officeart/2018/2/layout/IconLabelList"/>
    <dgm:cxn modelId="{0F170CCE-33F2-4A12-8A68-175CC9B8E456}" type="presParOf" srcId="{32BDD5C1-834B-47C7-B6FB-53B53C650440}" destId="{65573AF0-B151-4BE5-AFCE-3F700A1A21F1}" srcOrd="1" destOrd="0" presId="urn:microsoft.com/office/officeart/2018/2/layout/IconLabelList"/>
    <dgm:cxn modelId="{E554536D-EFB1-47DC-B7A4-38F28CDD58CB}" type="presParOf" srcId="{32BDD5C1-834B-47C7-B6FB-53B53C650440}" destId="{2624BF7E-6B1A-4C8B-8B44-DC03198B1B07}" srcOrd="2" destOrd="0" presId="urn:microsoft.com/office/officeart/2018/2/layout/IconLabelList"/>
    <dgm:cxn modelId="{64825B33-EF64-4F24-B04B-A90DC18748FD}" type="presParOf" srcId="{A3375C71-1A44-4BC1-BC81-E9232C249012}" destId="{45F8E792-2C9F-466C-9784-804870FA69CB}" srcOrd="9" destOrd="0" presId="urn:microsoft.com/office/officeart/2018/2/layout/IconLabelList"/>
    <dgm:cxn modelId="{BE23E401-E3CA-4577-AD09-2FDF2A04B70F}" type="presParOf" srcId="{A3375C71-1A44-4BC1-BC81-E9232C249012}" destId="{4FFBE387-DC30-4F8C-9B5C-CD8420DDFE14}" srcOrd="10" destOrd="0" presId="urn:microsoft.com/office/officeart/2018/2/layout/IconLabelList"/>
    <dgm:cxn modelId="{DC695094-0439-4517-A716-3A4F902B8AF8}" type="presParOf" srcId="{4FFBE387-DC30-4F8C-9B5C-CD8420DDFE14}" destId="{90AB6453-4F4B-4DBF-961B-E945630B68CB}" srcOrd="0" destOrd="0" presId="urn:microsoft.com/office/officeart/2018/2/layout/IconLabelList"/>
    <dgm:cxn modelId="{D260FFE2-0C23-4FAE-98B2-264B2E9CED58}" type="presParOf" srcId="{4FFBE387-DC30-4F8C-9B5C-CD8420DDFE14}" destId="{B06C4212-1463-42F9-BE04-5083ECF673B2}" srcOrd="1" destOrd="0" presId="urn:microsoft.com/office/officeart/2018/2/layout/IconLabelList"/>
    <dgm:cxn modelId="{916D7196-CCA0-41EC-A7AF-ABFC7D52EBD4}" type="presParOf" srcId="{4FFBE387-DC30-4F8C-9B5C-CD8420DDFE14}" destId="{9EE73A3D-D90F-49CE-A08B-9904509A0E3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8544A7-3456-44A1-BF2E-361FEC68D03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A8A2F3-8298-4D9F-BD61-070CF6B4BFB4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Share overall goal</a:t>
          </a:r>
          <a:endParaRPr lang="en-US" dirty="0"/>
        </a:p>
      </dgm:t>
    </dgm:pt>
    <dgm:pt modelId="{51F9E617-755F-45FF-BD88-274AD218AE2C}" type="parTrans" cxnId="{5B2A2EA9-BBDC-42C0-878E-6CC00C6CAEA3}">
      <dgm:prSet/>
      <dgm:spPr/>
      <dgm:t>
        <a:bodyPr/>
        <a:lstStyle/>
        <a:p>
          <a:endParaRPr lang="en-US"/>
        </a:p>
      </dgm:t>
    </dgm:pt>
    <dgm:pt modelId="{A6D22AC4-C03A-4D3C-AB33-F12AFEF7F61B}" type="sibTrans" cxnId="{5B2A2EA9-BBDC-42C0-878E-6CC00C6CAEA3}">
      <dgm:prSet/>
      <dgm:spPr/>
      <dgm:t>
        <a:bodyPr/>
        <a:lstStyle/>
        <a:p>
          <a:endParaRPr lang="en-US"/>
        </a:p>
      </dgm:t>
    </dgm:pt>
    <dgm:pt modelId="{DEA512A7-926E-44E4-8871-BD83A8F21B0C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Check knowledge/skill already acquired</a:t>
          </a:r>
          <a:endParaRPr lang="en-US"/>
        </a:p>
      </dgm:t>
    </dgm:pt>
    <dgm:pt modelId="{5531461C-C013-4CD7-84D5-C0E3942C9F0F}" type="parTrans" cxnId="{3C05F63B-0714-48CB-99E8-9078ACCF34A1}">
      <dgm:prSet/>
      <dgm:spPr/>
      <dgm:t>
        <a:bodyPr/>
        <a:lstStyle/>
        <a:p>
          <a:endParaRPr lang="en-US"/>
        </a:p>
      </dgm:t>
    </dgm:pt>
    <dgm:pt modelId="{445C8231-63AF-4974-B05C-B3F6C8DA5FE2}" type="sibTrans" cxnId="{3C05F63B-0714-48CB-99E8-9078ACCF34A1}">
      <dgm:prSet/>
      <dgm:spPr/>
      <dgm:t>
        <a:bodyPr/>
        <a:lstStyle/>
        <a:p>
          <a:endParaRPr lang="en-US"/>
        </a:p>
      </dgm:t>
    </dgm:pt>
    <dgm:pt modelId="{15870FE6-83D1-4024-9F30-375561ACF82E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Describe or show steps to take</a:t>
          </a:r>
          <a:endParaRPr lang="en-US"/>
        </a:p>
      </dgm:t>
    </dgm:pt>
    <dgm:pt modelId="{ADAFB7AF-AC2D-49E2-9D6D-33139ED4CBE2}" type="parTrans" cxnId="{8B5C8BB8-DB54-4C9A-B0B3-6DA6427612AA}">
      <dgm:prSet/>
      <dgm:spPr/>
      <dgm:t>
        <a:bodyPr/>
        <a:lstStyle/>
        <a:p>
          <a:endParaRPr lang="en-US"/>
        </a:p>
      </dgm:t>
    </dgm:pt>
    <dgm:pt modelId="{2BF861DA-34F1-4BA8-97A3-F1C12B0CD67A}" type="sibTrans" cxnId="{8B5C8BB8-DB54-4C9A-B0B3-6DA6427612AA}">
      <dgm:prSet/>
      <dgm:spPr/>
      <dgm:t>
        <a:bodyPr/>
        <a:lstStyle/>
        <a:p>
          <a:endParaRPr lang="en-US"/>
        </a:p>
      </dgm:t>
    </dgm:pt>
    <dgm:pt modelId="{DBE0F411-2AF3-4461-936B-4D90C08DD85E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Ask other to repeat</a:t>
          </a:r>
          <a:endParaRPr lang="en-US"/>
        </a:p>
      </dgm:t>
    </dgm:pt>
    <dgm:pt modelId="{224F77AD-B2C7-4267-A38A-396827635613}" type="parTrans" cxnId="{41DBFCDF-14E9-45AC-99AC-48B5F7794110}">
      <dgm:prSet/>
      <dgm:spPr/>
      <dgm:t>
        <a:bodyPr/>
        <a:lstStyle/>
        <a:p>
          <a:endParaRPr lang="en-US"/>
        </a:p>
      </dgm:t>
    </dgm:pt>
    <dgm:pt modelId="{AED0F572-1708-46F2-B0F7-AE1377D8ECB3}" type="sibTrans" cxnId="{41DBFCDF-14E9-45AC-99AC-48B5F7794110}">
      <dgm:prSet/>
      <dgm:spPr/>
      <dgm:t>
        <a:bodyPr/>
        <a:lstStyle/>
        <a:p>
          <a:endParaRPr lang="en-US"/>
        </a:p>
      </dgm:t>
    </dgm:pt>
    <dgm:pt modelId="{D09A88C8-CA75-40F0-8471-B3AA68195B0E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Let other perform, supervise</a:t>
          </a:r>
          <a:endParaRPr lang="en-US"/>
        </a:p>
      </dgm:t>
    </dgm:pt>
    <dgm:pt modelId="{86B1073E-108D-4592-B646-4624669A6DE1}" type="parTrans" cxnId="{B57E41B6-1281-422F-8934-FE57DE542AF3}">
      <dgm:prSet/>
      <dgm:spPr/>
      <dgm:t>
        <a:bodyPr/>
        <a:lstStyle/>
        <a:p>
          <a:endParaRPr lang="en-US"/>
        </a:p>
      </dgm:t>
    </dgm:pt>
    <dgm:pt modelId="{D6607A49-C383-4C5D-9AF2-B1BFEF91A51E}" type="sibTrans" cxnId="{B57E41B6-1281-422F-8934-FE57DE542AF3}">
      <dgm:prSet/>
      <dgm:spPr/>
      <dgm:t>
        <a:bodyPr/>
        <a:lstStyle/>
        <a:p>
          <a:endParaRPr lang="en-US"/>
        </a:p>
      </dgm:t>
    </dgm:pt>
    <dgm:pt modelId="{30B9CF84-8B0D-47CB-8950-A90ECDF3AAF0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Check extra needs</a:t>
          </a:r>
          <a:endParaRPr lang="en-US"/>
        </a:p>
      </dgm:t>
    </dgm:pt>
    <dgm:pt modelId="{B2292357-8817-4E78-979A-323D49E5D61C}" type="parTrans" cxnId="{3508C1E0-8662-4753-8A67-503606479612}">
      <dgm:prSet/>
      <dgm:spPr/>
      <dgm:t>
        <a:bodyPr/>
        <a:lstStyle/>
        <a:p>
          <a:endParaRPr lang="en-US"/>
        </a:p>
      </dgm:t>
    </dgm:pt>
    <dgm:pt modelId="{D672BB17-360F-4770-8851-B8CB35D06854}" type="sibTrans" cxnId="{3508C1E0-8662-4753-8A67-503606479612}">
      <dgm:prSet/>
      <dgm:spPr/>
      <dgm:t>
        <a:bodyPr/>
        <a:lstStyle/>
        <a:p>
          <a:endParaRPr lang="en-US"/>
        </a:p>
      </dgm:t>
    </dgm:pt>
    <dgm:pt modelId="{A840739C-8E51-41FB-94D4-59BADA4949DD}" type="pres">
      <dgm:prSet presAssocID="{598544A7-3456-44A1-BF2E-361FEC68D03B}" presName="root" presStyleCnt="0">
        <dgm:presLayoutVars>
          <dgm:dir/>
          <dgm:resizeHandles val="exact"/>
        </dgm:presLayoutVars>
      </dgm:prSet>
      <dgm:spPr/>
    </dgm:pt>
    <dgm:pt modelId="{716DBBA4-E84C-4C08-89FE-ECA1EB062105}" type="pres">
      <dgm:prSet presAssocID="{2DA8A2F3-8298-4D9F-BD61-070CF6B4BFB4}" presName="compNode" presStyleCnt="0"/>
      <dgm:spPr/>
    </dgm:pt>
    <dgm:pt modelId="{ED762FB6-474F-4803-9CD1-E4B7ED968BA2}" type="pres">
      <dgm:prSet presAssocID="{2DA8A2F3-8298-4D9F-BD61-070CF6B4BFB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loeilamp"/>
        </a:ext>
      </dgm:extLst>
    </dgm:pt>
    <dgm:pt modelId="{E8C4219D-9D95-45D2-B4BC-1438DCCE6C9C}" type="pres">
      <dgm:prSet presAssocID="{2DA8A2F3-8298-4D9F-BD61-070CF6B4BFB4}" presName="spaceRect" presStyleCnt="0"/>
      <dgm:spPr/>
    </dgm:pt>
    <dgm:pt modelId="{B6A0B447-C488-4E9C-A2C1-3D0B275B8F2F}" type="pres">
      <dgm:prSet presAssocID="{2DA8A2F3-8298-4D9F-BD61-070CF6B4BFB4}" presName="textRect" presStyleLbl="revTx" presStyleIdx="0" presStyleCnt="6">
        <dgm:presLayoutVars>
          <dgm:chMax val="1"/>
          <dgm:chPref val="1"/>
        </dgm:presLayoutVars>
      </dgm:prSet>
      <dgm:spPr/>
    </dgm:pt>
    <dgm:pt modelId="{0A2A9A05-ED04-4602-81D0-90329F8C2DB1}" type="pres">
      <dgm:prSet presAssocID="{A6D22AC4-C03A-4D3C-AB33-F12AFEF7F61B}" presName="sibTrans" presStyleCnt="0"/>
      <dgm:spPr/>
    </dgm:pt>
    <dgm:pt modelId="{38461B0C-50B3-48D5-A3DA-7058D7D7EC21}" type="pres">
      <dgm:prSet presAssocID="{DEA512A7-926E-44E4-8871-BD83A8F21B0C}" presName="compNode" presStyleCnt="0"/>
      <dgm:spPr/>
    </dgm:pt>
    <dgm:pt modelId="{AEE061B9-0471-4DC9-BEB1-5203CC64A369}" type="pres">
      <dgm:prSet presAssocID="{DEA512A7-926E-44E4-8871-BD83A8F21B0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8C23A7A-55DE-45B4-BD54-CA4F672B1F32}" type="pres">
      <dgm:prSet presAssocID="{DEA512A7-926E-44E4-8871-BD83A8F21B0C}" presName="spaceRect" presStyleCnt="0"/>
      <dgm:spPr/>
    </dgm:pt>
    <dgm:pt modelId="{78B18436-AC5F-4C64-BE1D-0714AC77B969}" type="pres">
      <dgm:prSet presAssocID="{DEA512A7-926E-44E4-8871-BD83A8F21B0C}" presName="textRect" presStyleLbl="revTx" presStyleIdx="1" presStyleCnt="6">
        <dgm:presLayoutVars>
          <dgm:chMax val="1"/>
          <dgm:chPref val="1"/>
        </dgm:presLayoutVars>
      </dgm:prSet>
      <dgm:spPr/>
    </dgm:pt>
    <dgm:pt modelId="{2C8B9D50-0437-4E75-9D8D-7CF4989E7214}" type="pres">
      <dgm:prSet presAssocID="{445C8231-63AF-4974-B05C-B3F6C8DA5FE2}" presName="sibTrans" presStyleCnt="0"/>
      <dgm:spPr/>
    </dgm:pt>
    <dgm:pt modelId="{D18DEDFA-98E6-4895-BC36-98678C0F7913}" type="pres">
      <dgm:prSet presAssocID="{15870FE6-83D1-4024-9F30-375561ACF82E}" presName="compNode" presStyleCnt="0"/>
      <dgm:spPr/>
    </dgm:pt>
    <dgm:pt modelId="{10B08575-4BFA-46C9-877E-89726D5BDAD7}" type="pres">
      <dgm:prSet presAssocID="{15870FE6-83D1-4024-9F30-375561ACF82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tlood"/>
        </a:ext>
      </dgm:extLst>
    </dgm:pt>
    <dgm:pt modelId="{E8B5D3C1-3B82-4581-996B-A360BA3266E5}" type="pres">
      <dgm:prSet presAssocID="{15870FE6-83D1-4024-9F30-375561ACF82E}" presName="spaceRect" presStyleCnt="0"/>
      <dgm:spPr/>
    </dgm:pt>
    <dgm:pt modelId="{FB38BA31-5745-4870-BAA4-08ED0E5A566A}" type="pres">
      <dgm:prSet presAssocID="{15870FE6-83D1-4024-9F30-375561ACF82E}" presName="textRect" presStyleLbl="revTx" presStyleIdx="2" presStyleCnt="6">
        <dgm:presLayoutVars>
          <dgm:chMax val="1"/>
          <dgm:chPref val="1"/>
        </dgm:presLayoutVars>
      </dgm:prSet>
      <dgm:spPr/>
    </dgm:pt>
    <dgm:pt modelId="{89C6407D-C011-47EF-853E-FE802CD28412}" type="pres">
      <dgm:prSet presAssocID="{2BF861DA-34F1-4BA8-97A3-F1C12B0CD67A}" presName="sibTrans" presStyleCnt="0"/>
      <dgm:spPr/>
    </dgm:pt>
    <dgm:pt modelId="{792F0F6C-C98A-47CA-9329-DA4006C211AF}" type="pres">
      <dgm:prSet presAssocID="{DBE0F411-2AF3-4461-936B-4D90C08DD85E}" presName="compNode" presStyleCnt="0"/>
      <dgm:spPr/>
    </dgm:pt>
    <dgm:pt modelId="{AA3D1D0C-34D5-43C9-A0F9-18E0AD14B5E8}" type="pres">
      <dgm:prSet presAssocID="{DBE0F411-2AF3-4461-936B-4D90C08DD85E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D7C0F753-6B16-45E1-8E99-336D049E2BA1}" type="pres">
      <dgm:prSet presAssocID="{DBE0F411-2AF3-4461-936B-4D90C08DD85E}" presName="spaceRect" presStyleCnt="0"/>
      <dgm:spPr/>
    </dgm:pt>
    <dgm:pt modelId="{50861080-8EAE-4606-8054-7A89C8CF2450}" type="pres">
      <dgm:prSet presAssocID="{DBE0F411-2AF3-4461-936B-4D90C08DD85E}" presName="textRect" presStyleLbl="revTx" presStyleIdx="3" presStyleCnt="6">
        <dgm:presLayoutVars>
          <dgm:chMax val="1"/>
          <dgm:chPref val="1"/>
        </dgm:presLayoutVars>
      </dgm:prSet>
      <dgm:spPr/>
    </dgm:pt>
    <dgm:pt modelId="{4D8ED676-F79B-453B-8A13-72B548F10065}" type="pres">
      <dgm:prSet presAssocID="{AED0F572-1708-46F2-B0F7-AE1377D8ECB3}" presName="sibTrans" presStyleCnt="0"/>
      <dgm:spPr/>
    </dgm:pt>
    <dgm:pt modelId="{3D55E5AD-A61C-4B65-8132-FAE1ADE5C4D3}" type="pres">
      <dgm:prSet presAssocID="{D09A88C8-CA75-40F0-8471-B3AA68195B0E}" presName="compNode" presStyleCnt="0"/>
      <dgm:spPr/>
    </dgm:pt>
    <dgm:pt modelId="{F5FDD9B4-7608-4C13-8880-1FD73CE7B1F7}" type="pres">
      <dgm:prSet presAssocID="{D09A88C8-CA75-40F0-8471-B3AA68195B0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neel"/>
        </a:ext>
      </dgm:extLst>
    </dgm:pt>
    <dgm:pt modelId="{AB2A5992-D2B6-4EE1-B8B3-5A63CB4DA6C6}" type="pres">
      <dgm:prSet presAssocID="{D09A88C8-CA75-40F0-8471-B3AA68195B0E}" presName="spaceRect" presStyleCnt="0"/>
      <dgm:spPr/>
    </dgm:pt>
    <dgm:pt modelId="{063BA21D-FB2E-4BAB-9E96-0667569343A9}" type="pres">
      <dgm:prSet presAssocID="{D09A88C8-CA75-40F0-8471-B3AA68195B0E}" presName="textRect" presStyleLbl="revTx" presStyleIdx="4" presStyleCnt="6">
        <dgm:presLayoutVars>
          <dgm:chMax val="1"/>
          <dgm:chPref val="1"/>
        </dgm:presLayoutVars>
      </dgm:prSet>
      <dgm:spPr/>
    </dgm:pt>
    <dgm:pt modelId="{FB52B119-88E2-4AA0-9B6C-9DDFFDA43B5F}" type="pres">
      <dgm:prSet presAssocID="{D6607A49-C383-4C5D-9AF2-B1BFEF91A51E}" presName="sibTrans" presStyleCnt="0"/>
      <dgm:spPr/>
    </dgm:pt>
    <dgm:pt modelId="{3167A1F8-3207-4B49-8974-E56D8248B0F1}" type="pres">
      <dgm:prSet presAssocID="{30B9CF84-8B0D-47CB-8950-A90ECDF3AAF0}" presName="compNode" presStyleCnt="0"/>
      <dgm:spPr/>
    </dgm:pt>
    <dgm:pt modelId="{2A76A834-D23A-46B3-BFE1-572D52483793}" type="pres">
      <dgm:prSet presAssocID="{30B9CF84-8B0D-47CB-8950-A90ECDF3AAF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42D317A9-179F-439D-83AB-B9270E70E8BB}" type="pres">
      <dgm:prSet presAssocID="{30B9CF84-8B0D-47CB-8950-A90ECDF3AAF0}" presName="spaceRect" presStyleCnt="0"/>
      <dgm:spPr/>
    </dgm:pt>
    <dgm:pt modelId="{B8F2F358-70A7-4AA9-9C34-ED959D5F932D}" type="pres">
      <dgm:prSet presAssocID="{30B9CF84-8B0D-47CB-8950-A90ECDF3AAF0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28FA8604-9F86-4481-AE4C-9BF472BCDB1D}" type="presOf" srcId="{2DA8A2F3-8298-4D9F-BD61-070CF6B4BFB4}" destId="{B6A0B447-C488-4E9C-A2C1-3D0B275B8F2F}" srcOrd="0" destOrd="0" presId="urn:microsoft.com/office/officeart/2018/2/layout/IconLabelList"/>
    <dgm:cxn modelId="{853B160A-504E-4E78-80A7-1305360D56CC}" type="presOf" srcId="{30B9CF84-8B0D-47CB-8950-A90ECDF3AAF0}" destId="{B8F2F358-70A7-4AA9-9C34-ED959D5F932D}" srcOrd="0" destOrd="0" presId="urn:microsoft.com/office/officeart/2018/2/layout/IconLabelList"/>
    <dgm:cxn modelId="{DC3ABC1E-5011-4FDF-AFD5-B2EE3CD8DD34}" type="presOf" srcId="{15870FE6-83D1-4024-9F30-375561ACF82E}" destId="{FB38BA31-5745-4870-BAA4-08ED0E5A566A}" srcOrd="0" destOrd="0" presId="urn:microsoft.com/office/officeart/2018/2/layout/IconLabelList"/>
    <dgm:cxn modelId="{F6715934-3FAE-48EB-9AF7-2218D32E8A6D}" type="presOf" srcId="{DBE0F411-2AF3-4461-936B-4D90C08DD85E}" destId="{50861080-8EAE-4606-8054-7A89C8CF2450}" srcOrd="0" destOrd="0" presId="urn:microsoft.com/office/officeart/2018/2/layout/IconLabelList"/>
    <dgm:cxn modelId="{3C05F63B-0714-48CB-99E8-9078ACCF34A1}" srcId="{598544A7-3456-44A1-BF2E-361FEC68D03B}" destId="{DEA512A7-926E-44E4-8871-BD83A8F21B0C}" srcOrd="1" destOrd="0" parTransId="{5531461C-C013-4CD7-84D5-C0E3942C9F0F}" sibTransId="{445C8231-63AF-4974-B05C-B3F6C8DA5FE2}"/>
    <dgm:cxn modelId="{5B2A2EA9-BBDC-42C0-878E-6CC00C6CAEA3}" srcId="{598544A7-3456-44A1-BF2E-361FEC68D03B}" destId="{2DA8A2F3-8298-4D9F-BD61-070CF6B4BFB4}" srcOrd="0" destOrd="0" parTransId="{51F9E617-755F-45FF-BD88-274AD218AE2C}" sibTransId="{A6D22AC4-C03A-4D3C-AB33-F12AFEF7F61B}"/>
    <dgm:cxn modelId="{B57E41B6-1281-422F-8934-FE57DE542AF3}" srcId="{598544A7-3456-44A1-BF2E-361FEC68D03B}" destId="{D09A88C8-CA75-40F0-8471-B3AA68195B0E}" srcOrd="4" destOrd="0" parTransId="{86B1073E-108D-4592-B646-4624669A6DE1}" sibTransId="{D6607A49-C383-4C5D-9AF2-B1BFEF91A51E}"/>
    <dgm:cxn modelId="{8B5C8BB8-DB54-4C9A-B0B3-6DA6427612AA}" srcId="{598544A7-3456-44A1-BF2E-361FEC68D03B}" destId="{15870FE6-83D1-4024-9F30-375561ACF82E}" srcOrd="2" destOrd="0" parTransId="{ADAFB7AF-AC2D-49E2-9D6D-33139ED4CBE2}" sibTransId="{2BF861DA-34F1-4BA8-97A3-F1C12B0CD67A}"/>
    <dgm:cxn modelId="{D773DDBA-82C6-49B0-8E11-52A0A86CDED0}" type="presOf" srcId="{DEA512A7-926E-44E4-8871-BD83A8F21B0C}" destId="{78B18436-AC5F-4C64-BE1D-0714AC77B969}" srcOrd="0" destOrd="0" presId="urn:microsoft.com/office/officeart/2018/2/layout/IconLabelList"/>
    <dgm:cxn modelId="{9F4C4FD0-53C6-41C8-8394-C34132A5521E}" type="presOf" srcId="{D09A88C8-CA75-40F0-8471-B3AA68195B0E}" destId="{063BA21D-FB2E-4BAB-9E96-0667569343A9}" srcOrd="0" destOrd="0" presId="urn:microsoft.com/office/officeart/2018/2/layout/IconLabelList"/>
    <dgm:cxn modelId="{41DBFCDF-14E9-45AC-99AC-48B5F7794110}" srcId="{598544A7-3456-44A1-BF2E-361FEC68D03B}" destId="{DBE0F411-2AF3-4461-936B-4D90C08DD85E}" srcOrd="3" destOrd="0" parTransId="{224F77AD-B2C7-4267-A38A-396827635613}" sibTransId="{AED0F572-1708-46F2-B0F7-AE1377D8ECB3}"/>
    <dgm:cxn modelId="{3508C1E0-8662-4753-8A67-503606479612}" srcId="{598544A7-3456-44A1-BF2E-361FEC68D03B}" destId="{30B9CF84-8B0D-47CB-8950-A90ECDF3AAF0}" srcOrd="5" destOrd="0" parTransId="{B2292357-8817-4E78-979A-323D49E5D61C}" sibTransId="{D672BB17-360F-4770-8851-B8CB35D06854}"/>
    <dgm:cxn modelId="{F9FC87EB-F206-47EC-BEE3-F205AE736AC7}" type="presOf" srcId="{598544A7-3456-44A1-BF2E-361FEC68D03B}" destId="{A840739C-8E51-41FB-94D4-59BADA4949DD}" srcOrd="0" destOrd="0" presId="urn:microsoft.com/office/officeart/2018/2/layout/IconLabelList"/>
    <dgm:cxn modelId="{5B7F7175-A1DC-453F-9E15-3F2F504FBF5C}" type="presParOf" srcId="{A840739C-8E51-41FB-94D4-59BADA4949DD}" destId="{716DBBA4-E84C-4C08-89FE-ECA1EB062105}" srcOrd="0" destOrd="0" presId="urn:microsoft.com/office/officeart/2018/2/layout/IconLabelList"/>
    <dgm:cxn modelId="{A203BE51-192E-477F-B292-EE187997204D}" type="presParOf" srcId="{716DBBA4-E84C-4C08-89FE-ECA1EB062105}" destId="{ED762FB6-474F-4803-9CD1-E4B7ED968BA2}" srcOrd="0" destOrd="0" presId="urn:microsoft.com/office/officeart/2018/2/layout/IconLabelList"/>
    <dgm:cxn modelId="{6CD4DE63-657F-4487-96FA-619B72868D3F}" type="presParOf" srcId="{716DBBA4-E84C-4C08-89FE-ECA1EB062105}" destId="{E8C4219D-9D95-45D2-B4BC-1438DCCE6C9C}" srcOrd="1" destOrd="0" presId="urn:microsoft.com/office/officeart/2018/2/layout/IconLabelList"/>
    <dgm:cxn modelId="{FD9022CE-B150-485D-AD4C-38709EEDFA8A}" type="presParOf" srcId="{716DBBA4-E84C-4C08-89FE-ECA1EB062105}" destId="{B6A0B447-C488-4E9C-A2C1-3D0B275B8F2F}" srcOrd="2" destOrd="0" presId="urn:microsoft.com/office/officeart/2018/2/layout/IconLabelList"/>
    <dgm:cxn modelId="{1EBEC3FB-31CF-4BBB-8895-524012636D06}" type="presParOf" srcId="{A840739C-8E51-41FB-94D4-59BADA4949DD}" destId="{0A2A9A05-ED04-4602-81D0-90329F8C2DB1}" srcOrd="1" destOrd="0" presId="urn:microsoft.com/office/officeart/2018/2/layout/IconLabelList"/>
    <dgm:cxn modelId="{7BB88FF7-8761-4901-9B35-94BFC6A0B8CA}" type="presParOf" srcId="{A840739C-8E51-41FB-94D4-59BADA4949DD}" destId="{38461B0C-50B3-48D5-A3DA-7058D7D7EC21}" srcOrd="2" destOrd="0" presId="urn:microsoft.com/office/officeart/2018/2/layout/IconLabelList"/>
    <dgm:cxn modelId="{57ED85EF-772A-4896-B20D-534D8C03BF0E}" type="presParOf" srcId="{38461B0C-50B3-48D5-A3DA-7058D7D7EC21}" destId="{AEE061B9-0471-4DC9-BEB1-5203CC64A369}" srcOrd="0" destOrd="0" presId="urn:microsoft.com/office/officeart/2018/2/layout/IconLabelList"/>
    <dgm:cxn modelId="{77BC4AF6-405D-4F5A-BA13-58125C0A5590}" type="presParOf" srcId="{38461B0C-50B3-48D5-A3DA-7058D7D7EC21}" destId="{68C23A7A-55DE-45B4-BD54-CA4F672B1F32}" srcOrd="1" destOrd="0" presId="urn:microsoft.com/office/officeart/2018/2/layout/IconLabelList"/>
    <dgm:cxn modelId="{1E4EFD1E-9A2A-43DE-93AE-C56DDD4AC958}" type="presParOf" srcId="{38461B0C-50B3-48D5-A3DA-7058D7D7EC21}" destId="{78B18436-AC5F-4C64-BE1D-0714AC77B969}" srcOrd="2" destOrd="0" presId="urn:microsoft.com/office/officeart/2018/2/layout/IconLabelList"/>
    <dgm:cxn modelId="{EFCC2A7F-CCB9-4BA0-8F85-9B5187654558}" type="presParOf" srcId="{A840739C-8E51-41FB-94D4-59BADA4949DD}" destId="{2C8B9D50-0437-4E75-9D8D-7CF4989E7214}" srcOrd="3" destOrd="0" presId="urn:microsoft.com/office/officeart/2018/2/layout/IconLabelList"/>
    <dgm:cxn modelId="{994B1171-0D02-47A8-8340-D095D0463284}" type="presParOf" srcId="{A840739C-8E51-41FB-94D4-59BADA4949DD}" destId="{D18DEDFA-98E6-4895-BC36-98678C0F7913}" srcOrd="4" destOrd="0" presId="urn:microsoft.com/office/officeart/2018/2/layout/IconLabelList"/>
    <dgm:cxn modelId="{20A753E3-D17C-4938-9306-FF57EA139A3D}" type="presParOf" srcId="{D18DEDFA-98E6-4895-BC36-98678C0F7913}" destId="{10B08575-4BFA-46C9-877E-89726D5BDAD7}" srcOrd="0" destOrd="0" presId="urn:microsoft.com/office/officeart/2018/2/layout/IconLabelList"/>
    <dgm:cxn modelId="{8DE41730-68E9-44D3-AD69-5F43C19A329B}" type="presParOf" srcId="{D18DEDFA-98E6-4895-BC36-98678C0F7913}" destId="{E8B5D3C1-3B82-4581-996B-A360BA3266E5}" srcOrd="1" destOrd="0" presId="urn:microsoft.com/office/officeart/2018/2/layout/IconLabelList"/>
    <dgm:cxn modelId="{C6D34CEE-3D51-46AD-A8BF-BA83D303D4B9}" type="presParOf" srcId="{D18DEDFA-98E6-4895-BC36-98678C0F7913}" destId="{FB38BA31-5745-4870-BAA4-08ED0E5A566A}" srcOrd="2" destOrd="0" presId="urn:microsoft.com/office/officeart/2018/2/layout/IconLabelList"/>
    <dgm:cxn modelId="{47A502A6-F4BE-44BB-9F47-9131CDCF1F83}" type="presParOf" srcId="{A840739C-8E51-41FB-94D4-59BADA4949DD}" destId="{89C6407D-C011-47EF-853E-FE802CD28412}" srcOrd="5" destOrd="0" presId="urn:microsoft.com/office/officeart/2018/2/layout/IconLabelList"/>
    <dgm:cxn modelId="{59B57847-5490-4AC1-AB05-6941F4FA3A51}" type="presParOf" srcId="{A840739C-8E51-41FB-94D4-59BADA4949DD}" destId="{792F0F6C-C98A-47CA-9329-DA4006C211AF}" srcOrd="6" destOrd="0" presId="urn:microsoft.com/office/officeart/2018/2/layout/IconLabelList"/>
    <dgm:cxn modelId="{D044A9F4-6D92-4254-AA22-7F2E0C06773A}" type="presParOf" srcId="{792F0F6C-C98A-47CA-9329-DA4006C211AF}" destId="{AA3D1D0C-34D5-43C9-A0F9-18E0AD14B5E8}" srcOrd="0" destOrd="0" presId="urn:microsoft.com/office/officeart/2018/2/layout/IconLabelList"/>
    <dgm:cxn modelId="{33E93E17-B4AE-44AE-B47E-0B1FFD2BFE65}" type="presParOf" srcId="{792F0F6C-C98A-47CA-9329-DA4006C211AF}" destId="{D7C0F753-6B16-45E1-8E99-336D049E2BA1}" srcOrd="1" destOrd="0" presId="urn:microsoft.com/office/officeart/2018/2/layout/IconLabelList"/>
    <dgm:cxn modelId="{8F5A5343-9353-4FEE-B9D9-633EE9D637A0}" type="presParOf" srcId="{792F0F6C-C98A-47CA-9329-DA4006C211AF}" destId="{50861080-8EAE-4606-8054-7A89C8CF2450}" srcOrd="2" destOrd="0" presId="urn:microsoft.com/office/officeart/2018/2/layout/IconLabelList"/>
    <dgm:cxn modelId="{96AC9E2F-D0C9-459F-A9DE-3B14EF6B668A}" type="presParOf" srcId="{A840739C-8E51-41FB-94D4-59BADA4949DD}" destId="{4D8ED676-F79B-453B-8A13-72B548F10065}" srcOrd="7" destOrd="0" presId="urn:microsoft.com/office/officeart/2018/2/layout/IconLabelList"/>
    <dgm:cxn modelId="{F75BE29F-23D9-4DC7-9457-9D32741A76BE}" type="presParOf" srcId="{A840739C-8E51-41FB-94D4-59BADA4949DD}" destId="{3D55E5AD-A61C-4B65-8132-FAE1ADE5C4D3}" srcOrd="8" destOrd="0" presId="urn:microsoft.com/office/officeart/2018/2/layout/IconLabelList"/>
    <dgm:cxn modelId="{66CF1E95-5BDB-41C7-A0BD-863448A17C0C}" type="presParOf" srcId="{3D55E5AD-A61C-4B65-8132-FAE1ADE5C4D3}" destId="{F5FDD9B4-7608-4C13-8880-1FD73CE7B1F7}" srcOrd="0" destOrd="0" presId="urn:microsoft.com/office/officeart/2018/2/layout/IconLabelList"/>
    <dgm:cxn modelId="{2163CBD8-C6D9-4AC6-BBC6-26774E72F769}" type="presParOf" srcId="{3D55E5AD-A61C-4B65-8132-FAE1ADE5C4D3}" destId="{AB2A5992-D2B6-4EE1-B8B3-5A63CB4DA6C6}" srcOrd="1" destOrd="0" presId="urn:microsoft.com/office/officeart/2018/2/layout/IconLabelList"/>
    <dgm:cxn modelId="{FE05A00E-91B2-4074-9CD0-EE191F9EDD36}" type="presParOf" srcId="{3D55E5AD-A61C-4B65-8132-FAE1ADE5C4D3}" destId="{063BA21D-FB2E-4BAB-9E96-0667569343A9}" srcOrd="2" destOrd="0" presId="urn:microsoft.com/office/officeart/2018/2/layout/IconLabelList"/>
    <dgm:cxn modelId="{CEE79776-58B8-4871-A4EC-367282318DE0}" type="presParOf" srcId="{A840739C-8E51-41FB-94D4-59BADA4949DD}" destId="{FB52B119-88E2-4AA0-9B6C-9DDFFDA43B5F}" srcOrd="9" destOrd="0" presId="urn:microsoft.com/office/officeart/2018/2/layout/IconLabelList"/>
    <dgm:cxn modelId="{A11B99BA-51A9-49FE-B09A-D77C9A9CB287}" type="presParOf" srcId="{A840739C-8E51-41FB-94D4-59BADA4949DD}" destId="{3167A1F8-3207-4B49-8974-E56D8248B0F1}" srcOrd="10" destOrd="0" presId="urn:microsoft.com/office/officeart/2018/2/layout/IconLabelList"/>
    <dgm:cxn modelId="{9F9ED814-E64F-4A9F-839A-B82C3EA74622}" type="presParOf" srcId="{3167A1F8-3207-4B49-8974-E56D8248B0F1}" destId="{2A76A834-D23A-46B3-BFE1-572D52483793}" srcOrd="0" destOrd="0" presId="urn:microsoft.com/office/officeart/2018/2/layout/IconLabelList"/>
    <dgm:cxn modelId="{7A1A354A-6E30-429D-9713-2B6ED20CC111}" type="presParOf" srcId="{3167A1F8-3207-4B49-8974-E56D8248B0F1}" destId="{42D317A9-179F-439D-83AB-B9270E70E8BB}" srcOrd="1" destOrd="0" presId="urn:microsoft.com/office/officeart/2018/2/layout/IconLabelList"/>
    <dgm:cxn modelId="{D619FC7E-64ED-42B2-9384-87505DB787FB}" type="presParOf" srcId="{3167A1F8-3207-4B49-8974-E56D8248B0F1}" destId="{B8F2F358-70A7-4AA9-9C34-ED959D5F932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23708E-ACD7-4802-8977-D36610BEC96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D1C2DB-F849-40A7-9EC9-3A92DAD1ED13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Share overall goal</a:t>
          </a:r>
          <a:endParaRPr lang="en-US"/>
        </a:p>
      </dgm:t>
    </dgm:pt>
    <dgm:pt modelId="{BA6717A3-9C3F-4271-9DE8-4A191BF81B96}" type="parTrans" cxnId="{734FAC26-F02B-435A-B0D4-EC2AF7A46075}">
      <dgm:prSet/>
      <dgm:spPr/>
      <dgm:t>
        <a:bodyPr/>
        <a:lstStyle/>
        <a:p>
          <a:endParaRPr lang="en-US"/>
        </a:p>
      </dgm:t>
    </dgm:pt>
    <dgm:pt modelId="{FDDB923C-46D6-4E25-806D-F583C386BD12}" type="sibTrans" cxnId="{734FAC26-F02B-435A-B0D4-EC2AF7A46075}">
      <dgm:prSet/>
      <dgm:spPr/>
      <dgm:t>
        <a:bodyPr/>
        <a:lstStyle/>
        <a:p>
          <a:endParaRPr lang="en-US"/>
        </a:p>
      </dgm:t>
    </dgm:pt>
    <dgm:pt modelId="{96CFA532-ECD8-4E7F-AE26-E7C733F5D3D9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 err="1"/>
            <a:t>Ask</a:t>
          </a:r>
          <a:r>
            <a:rPr lang="nl-NL" dirty="0"/>
            <a:t> </a:t>
          </a:r>
          <a:r>
            <a:rPr lang="nl-NL" dirty="0" err="1"/>
            <a:t>for</a:t>
          </a:r>
          <a:r>
            <a:rPr lang="nl-NL" dirty="0"/>
            <a:t> </a:t>
          </a:r>
          <a:r>
            <a:rPr lang="nl-NL" dirty="0" err="1"/>
            <a:t>ideas</a:t>
          </a:r>
          <a:r>
            <a:rPr lang="nl-NL" dirty="0"/>
            <a:t> </a:t>
          </a:r>
          <a:r>
            <a:rPr lang="nl-NL" dirty="0" err="1"/>
            <a:t>how</a:t>
          </a:r>
          <a:r>
            <a:rPr lang="nl-NL" dirty="0"/>
            <a:t> </a:t>
          </a:r>
          <a:r>
            <a:rPr lang="nl-NL" dirty="0" err="1"/>
            <a:t>to</a:t>
          </a:r>
          <a:r>
            <a:rPr lang="nl-NL" dirty="0"/>
            <a:t> </a:t>
          </a:r>
          <a:r>
            <a:rPr lang="nl-NL" dirty="0" err="1"/>
            <a:t>attain</a:t>
          </a:r>
          <a:r>
            <a:rPr lang="nl-NL" dirty="0"/>
            <a:t> goal</a:t>
          </a:r>
          <a:endParaRPr lang="en-US" dirty="0"/>
        </a:p>
      </dgm:t>
    </dgm:pt>
    <dgm:pt modelId="{B500E862-1576-426C-9569-72D65D540256}" type="parTrans" cxnId="{1F1A6A66-3228-4587-9410-2173B4A5423B}">
      <dgm:prSet/>
      <dgm:spPr/>
      <dgm:t>
        <a:bodyPr/>
        <a:lstStyle/>
        <a:p>
          <a:endParaRPr lang="en-US"/>
        </a:p>
      </dgm:t>
    </dgm:pt>
    <dgm:pt modelId="{2CF5DEE9-5D35-4AC8-A0BA-C7143DDC2EF5}" type="sibTrans" cxnId="{1F1A6A66-3228-4587-9410-2173B4A5423B}">
      <dgm:prSet/>
      <dgm:spPr/>
      <dgm:t>
        <a:bodyPr/>
        <a:lstStyle/>
        <a:p>
          <a:endParaRPr lang="en-US"/>
        </a:p>
      </dgm:t>
    </dgm:pt>
    <dgm:pt modelId="{1B3C283F-016C-4C51-A42C-3CFDD305D4D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Check </a:t>
          </a:r>
          <a:r>
            <a:rPr lang="nl-NL" dirty="0" err="1"/>
            <a:t>willingness</a:t>
          </a:r>
          <a:r>
            <a:rPr lang="nl-NL" dirty="0"/>
            <a:t> </a:t>
          </a:r>
          <a:r>
            <a:rPr lang="nl-NL" dirty="0" err="1"/>
            <a:t>to</a:t>
          </a:r>
          <a:r>
            <a:rPr lang="nl-NL" dirty="0"/>
            <a:t> act</a:t>
          </a:r>
          <a:endParaRPr lang="en-US" dirty="0"/>
        </a:p>
      </dgm:t>
    </dgm:pt>
    <dgm:pt modelId="{89C7FDBE-DA87-492E-A6A9-1EE26DC9D75C}" type="parTrans" cxnId="{950A74EC-05D2-4451-8818-A1CA62599603}">
      <dgm:prSet/>
      <dgm:spPr/>
      <dgm:t>
        <a:bodyPr/>
        <a:lstStyle/>
        <a:p>
          <a:endParaRPr lang="en-US"/>
        </a:p>
      </dgm:t>
    </dgm:pt>
    <dgm:pt modelId="{0754D936-C911-404E-A084-AED8431CB7F0}" type="sibTrans" cxnId="{950A74EC-05D2-4451-8818-A1CA62599603}">
      <dgm:prSet/>
      <dgm:spPr/>
      <dgm:t>
        <a:bodyPr/>
        <a:lstStyle/>
        <a:p>
          <a:endParaRPr lang="en-US"/>
        </a:p>
      </dgm:t>
    </dgm:pt>
    <dgm:pt modelId="{7410C54E-CB2A-4BDA-B534-9A2A61A926A3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Check if further support is needed</a:t>
          </a:r>
          <a:endParaRPr lang="en-US"/>
        </a:p>
      </dgm:t>
    </dgm:pt>
    <dgm:pt modelId="{93FF175A-4716-4218-A156-A1EE41E80DDD}" type="parTrans" cxnId="{E929B96B-0667-4A3B-9A6B-ACCF8793E8C4}">
      <dgm:prSet/>
      <dgm:spPr/>
      <dgm:t>
        <a:bodyPr/>
        <a:lstStyle/>
        <a:p>
          <a:endParaRPr lang="en-US"/>
        </a:p>
      </dgm:t>
    </dgm:pt>
    <dgm:pt modelId="{DF3E580C-141F-4075-BF7C-EE91792155C5}" type="sibTrans" cxnId="{E929B96B-0667-4A3B-9A6B-ACCF8793E8C4}">
      <dgm:prSet/>
      <dgm:spPr/>
      <dgm:t>
        <a:bodyPr/>
        <a:lstStyle/>
        <a:p>
          <a:endParaRPr lang="en-US"/>
        </a:p>
      </dgm:t>
    </dgm:pt>
    <dgm:pt modelId="{5AD99A15-3243-4AA1-9D3B-BCC7BC9AD71A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Share with others that task is delegated to this person</a:t>
          </a:r>
          <a:endParaRPr lang="en-US"/>
        </a:p>
      </dgm:t>
    </dgm:pt>
    <dgm:pt modelId="{58095441-5D20-4B13-B94A-3064D53594FB}" type="parTrans" cxnId="{2C845DD9-F2AE-4D77-AF86-41C03933B16D}">
      <dgm:prSet/>
      <dgm:spPr/>
      <dgm:t>
        <a:bodyPr/>
        <a:lstStyle/>
        <a:p>
          <a:endParaRPr lang="en-US"/>
        </a:p>
      </dgm:t>
    </dgm:pt>
    <dgm:pt modelId="{2C3B6F0C-47DC-43B8-8764-9DCE4914FC10}" type="sibTrans" cxnId="{2C845DD9-F2AE-4D77-AF86-41C03933B16D}">
      <dgm:prSet/>
      <dgm:spPr/>
      <dgm:t>
        <a:bodyPr/>
        <a:lstStyle/>
        <a:p>
          <a:endParaRPr lang="en-US"/>
        </a:p>
      </dgm:t>
    </dgm:pt>
    <dgm:pt modelId="{3D3AA526-46A8-4A36-95D1-0D4AF9106A6D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Let go</a:t>
          </a:r>
          <a:endParaRPr lang="en-US"/>
        </a:p>
      </dgm:t>
    </dgm:pt>
    <dgm:pt modelId="{8E6B6E68-4ED0-4781-B04A-59A789499ECF}" type="parTrans" cxnId="{985F2C75-45D0-4703-881A-53EF6D0BAE5B}">
      <dgm:prSet/>
      <dgm:spPr/>
      <dgm:t>
        <a:bodyPr/>
        <a:lstStyle/>
        <a:p>
          <a:endParaRPr lang="en-US"/>
        </a:p>
      </dgm:t>
    </dgm:pt>
    <dgm:pt modelId="{69AE7627-4D6F-4F30-B92A-A14AA6199746}" type="sibTrans" cxnId="{985F2C75-45D0-4703-881A-53EF6D0BAE5B}">
      <dgm:prSet/>
      <dgm:spPr/>
      <dgm:t>
        <a:bodyPr/>
        <a:lstStyle/>
        <a:p>
          <a:endParaRPr lang="en-US"/>
        </a:p>
      </dgm:t>
    </dgm:pt>
    <dgm:pt modelId="{19369B32-F7A7-4F59-B6AA-1261DA6727E1}" type="pres">
      <dgm:prSet presAssocID="{E823708E-ACD7-4802-8977-D36610BEC96B}" presName="root" presStyleCnt="0">
        <dgm:presLayoutVars>
          <dgm:dir/>
          <dgm:resizeHandles val="exact"/>
        </dgm:presLayoutVars>
      </dgm:prSet>
      <dgm:spPr/>
    </dgm:pt>
    <dgm:pt modelId="{42BE21FE-35A7-4EC1-82D7-2AE3673B3428}" type="pres">
      <dgm:prSet presAssocID="{DAD1C2DB-F849-40A7-9EC9-3A92DAD1ED13}" presName="compNode" presStyleCnt="0"/>
      <dgm:spPr/>
    </dgm:pt>
    <dgm:pt modelId="{2AD0ADE1-AF72-48B9-95F0-4F6DC2FCEA96}" type="pres">
      <dgm:prSet presAssocID="{DAD1C2DB-F849-40A7-9EC9-3A92DAD1ED13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os"/>
        </a:ext>
      </dgm:extLst>
    </dgm:pt>
    <dgm:pt modelId="{BFC51CBC-1DD5-47DD-8246-C0EB00FB87FE}" type="pres">
      <dgm:prSet presAssocID="{DAD1C2DB-F849-40A7-9EC9-3A92DAD1ED13}" presName="spaceRect" presStyleCnt="0"/>
      <dgm:spPr/>
    </dgm:pt>
    <dgm:pt modelId="{657D8BDB-CF46-41AA-AEC1-E0140E1818FD}" type="pres">
      <dgm:prSet presAssocID="{DAD1C2DB-F849-40A7-9EC9-3A92DAD1ED13}" presName="textRect" presStyleLbl="revTx" presStyleIdx="0" presStyleCnt="6">
        <dgm:presLayoutVars>
          <dgm:chMax val="1"/>
          <dgm:chPref val="1"/>
        </dgm:presLayoutVars>
      </dgm:prSet>
      <dgm:spPr/>
    </dgm:pt>
    <dgm:pt modelId="{DB74B4EA-CEBD-44C4-A1A2-CD5FDBD6E40A}" type="pres">
      <dgm:prSet presAssocID="{FDDB923C-46D6-4E25-806D-F583C386BD12}" presName="sibTrans" presStyleCnt="0"/>
      <dgm:spPr/>
    </dgm:pt>
    <dgm:pt modelId="{9ECFC9AE-67A0-4E0F-8CEF-EAB35989C0F8}" type="pres">
      <dgm:prSet presAssocID="{96CFA532-ECD8-4E7F-AE26-E7C733F5D3D9}" presName="compNode" presStyleCnt="0"/>
      <dgm:spPr/>
    </dgm:pt>
    <dgm:pt modelId="{28DE67D4-8943-4980-991C-93468E2A216C}" type="pres">
      <dgm:prSet presAssocID="{96CFA532-ECD8-4E7F-AE26-E7C733F5D3D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loeilamp"/>
        </a:ext>
      </dgm:extLst>
    </dgm:pt>
    <dgm:pt modelId="{5029DA96-D59F-4B7B-9495-758CADA7F6A0}" type="pres">
      <dgm:prSet presAssocID="{96CFA532-ECD8-4E7F-AE26-E7C733F5D3D9}" presName="spaceRect" presStyleCnt="0"/>
      <dgm:spPr/>
    </dgm:pt>
    <dgm:pt modelId="{77469434-471B-4B6E-81D7-92EA3B085651}" type="pres">
      <dgm:prSet presAssocID="{96CFA532-ECD8-4E7F-AE26-E7C733F5D3D9}" presName="textRect" presStyleLbl="revTx" presStyleIdx="1" presStyleCnt="6">
        <dgm:presLayoutVars>
          <dgm:chMax val="1"/>
          <dgm:chPref val="1"/>
        </dgm:presLayoutVars>
      </dgm:prSet>
      <dgm:spPr/>
    </dgm:pt>
    <dgm:pt modelId="{ACFA6EA5-95F1-474E-8FAF-DB40A2E31DC5}" type="pres">
      <dgm:prSet presAssocID="{2CF5DEE9-5D35-4AC8-A0BA-C7143DDC2EF5}" presName="sibTrans" presStyleCnt="0"/>
      <dgm:spPr/>
    </dgm:pt>
    <dgm:pt modelId="{F81B1760-66C7-4271-8E7F-902117A21C04}" type="pres">
      <dgm:prSet presAssocID="{1B3C283F-016C-4C51-A42C-3CFDD305D4D6}" presName="compNode" presStyleCnt="0"/>
      <dgm:spPr/>
    </dgm:pt>
    <dgm:pt modelId="{EB40064A-BD4F-4B1A-8C59-3670583E7624}" type="pres">
      <dgm:prSet presAssocID="{1B3C283F-016C-4C51-A42C-3CFDD305D4D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9A04C77A-B61A-44D3-B790-C3ABDB8E0D35}" type="pres">
      <dgm:prSet presAssocID="{1B3C283F-016C-4C51-A42C-3CFDD305D4D6}" presName="spaceRect" presStyleCnt="0"/>
      <dgm:spPr/>
    </dgm:pt>
    <dgm:pt modelId="{67353DD8-938F-4403-87F8-F7B63E8543F6}" type="pres">
      <dgm:prSet presAssocID="{1B3C283F-016C-4C51-A42C-3CFDD305D4D6}" presName="textRect" presStyleLbl="revTx" presStyleIdx="2" presStyleCnt="6">
        <dgm:presLayoutVars>
          <dgm:chMax val="1"/>
          <dgm:chPref val="1"/>
        </dgm:presLayoutVars>
      </dgm:prSet>
      <dgm:spPr/>
    </dgm:pt>
    <dgm:pt modelId="{801099BC-1723-4F0C-BB8B-246B11A5F0B3}" type="pres">
      <dgm:prSet presAssocID="{0754D936-C911-404E-A084-AED8431CB7F0}" presName="sibTrans" presStyleCnt="0"/>
      <dgm:spPr/>
    </dgm:pt>
    <dgm:pt modelId="{12E0B4BD-F2C2-4176-B71D-2D7A2761C36F}" type="pres">
      <dgm:prSet presAssocID="{7410C54E-CB2A-4BDA-B534-9A2A61A926A3}" presName="compNode" presStyleCnt="0"/>
      <dgm:spPr/>
    </dgm:pt>
    <dgm:pt modelId="{62CBAED8-A54D-4F5F-BF44-DCD6A72D81F7}" type="pres">
      <dgm:prSet presAssocID="{7410C54E-CB2A-4BDA-B534-9A2A61A926A3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332C125F-B2E0-4A9B-9A29-C28B85C27977}" type="pres">
      <dgm:prSet presAssocID="{7410C54E-CB2A-4BDA-B534-9A2A61A926A3}" presName="spaceRect" presStyleCnt="0"/>
      <dgm:spPr/>
    </dgm:pt>
    <dgm:pt modelId="{D4B266FD-F375-45AC-AE19-DBB67738A113}" type="pres">
      <dgm:prSet presAssocID="{7410C54E-CB2A-4BDA-B534-9A2A61A926A3}" presName="textRect" presStyleLbl="revTx" presStyleIdx="3" presStyleCnt="6">
        <dgm:presLayoutVars>
          <dgm:chMax val="1"/>
          <dgm:chPref val="1"/>
        </dgm:presLayoutVars>
      </dgm:prSet>
      <dgm:spPr/>
    </dgm:pt>
    <dgm:pt modelId="{C616AB7C-076A-4043-9703-8A8C7603D177}" type="pres">
      <dgm:prSet presAssocID="{DF3E580C-141F-4075-BF7C-EE91792155C5}" presName="sibTrans" presStyleCnt="0"/>
      <dgm:spPr/>
    </dgm:pt>
    <dgm:pt modelId="{E3A22E72-FBF0-44C0-876B-28A2D22EADB6}" type="pres">
      <dgm:prSet presAssocID="{5AD99A15-3243-4AA1-9D3B-BCC7BC9AD71A}" presName="compNode" presStyleCnt="0"/>
      <dgm:spPr/>
    </dgm:pt>
    <dgm:pt modelId="{06767953-4638-497B-9893-A63D6E8F23B4}" type="pres">
      <dgm:prSet presAssocID="{5AD99A15-3243-4AA1-9D3B-BCC7BC9AD71A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len"/>
        </a:ext>
      </dgm:extLst>
    </dgm:pt>
    <dgm:pt modelId="{D447109C-6A84-4179-91FE-F802441F42F3}" type="pres">
      <dgm:prSet presAssocID="{5AD99A15-3243-4AA1-9D3B-BCC7BC9AD71A}" presName="spaceRect" presStyleCnt="0"/>
      <dgm:spPr/>
    </dgm:pt>
    <dgm:pt modelId="{DEAD5B7B-C8C9-47F0-98C8-0B189500A624}" type="pres">
      <dgm:prSet presAssocID="{5AD99A15-3243-4AA1-9D3B-BCC7BC9AD71A}" presName="textRect" presStyleLbl="revTx" presStyleIdx="4" presStyleCnt="6">
        <dgm:presLayoutVars>
          <dgm:chMax val="1"/>
          <dgm:chPref val="1"/>
        </dgm:presLayoutVars>
      </dgm:prSet>
      <dgm:spPr/>
    </dgm:pt>
    <dgm:pt modelId="{CCB1E03C-87E6-4590-83E5-5D1DE9724C8D}" type="pres">
      <dgm:prSet presAssocID="{2C3B6F0C-47DC-43B8-8764-9DCE4914FC10}" presName="sibTrans" presStyleCnt="0"/>
      <dgm:spPr/>
    </dgm:pt>
    <dgm:pt modelId="{1157D881-20BA-4C81-8826-1AB3FF8F03BE}" type="pres">
      <dgm:prSet presAssocID="{3D3AA526-46A8-4A36-95D1-0D4AF9106A6D}" presName="compNode" presStyleCnt="0"/>
      <dgm:spPr/>
    </dgm:pt>
    <dgm:pt modelId="{FCFC35CB-0098-4B67-A4EF-ACBF842001FD}" type="pres">
      <dgm:prSet presAssocID="{3D3AA526-46A8-4A36-95D1-0D4AF9106A6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pen"/>
        </a:ext>
      </dgm:extLst>
    </dgm:pt>
    <dgm:pt modelId="{05C7FB88-2C52-4A7B-AC79-8DF08B133918}" type="pres">
      <dgm:prSet presAssocID="{3D3AA526-46A8-4A36-95D1-0D4AF9106A6D}" presName="spaceRect" presStyleCnt="0"/>
      <dgm:spPr/>
    </dgm:pt>
    <dgm:pt modelId="{42A0977C-CB3E-48F4-803B-06D4785B320A}" type="pres">
      <dgm:prSet presAssocID="{3D3AA526-46A8-4A36-95D1-0D4AF9106A6D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E9EC2F1B-D8D9-4A3F-96F8-177448626AB5}" type="presOf" srcId="{E823708E-ACD7-4802-8977-D36610BEC96B}" destId="{19369B32-F7A7-4F59-B6AA-1261DA6727E1}" srcOrd="0" destOrd="0" presId="urn:microsoft.com/office/officeart/2018/2/layout/IconLabelList"/>
    <dgm:cxn modelId="{BC3EE223-6B9C-4680-AF95-2A3967DB6685}" type="presOf" srcId="{7410C54E-CB2A-4BDA-B534-9A2A61A926A3}" destId="{D4B266FD-F375-45AC-AE19-DBB67738A113}" srcOrd="0" destOrd="0" presId="urn:microsoft.com/office/officeart/2018/2/layout/IconLabelList"/>
    <dgm:cxn modelId="{734FAC26-F02B-435A-B0D4-EC2AF7A46075}" srcId="{E823708E-ACD7-4802-8977-D36610BEC96B}" destId="{DAD1C2DB-F849-40A7-9EC9-3A92DAD1ED13}" srcOrd="0" destOrd="0" parTransId="{BA6717A3-9C3F-4271-9DE8-4A191BF81B96}" sibTransId="{FDDB923C-46D6-4E25-806D-F583C386BD12}"/>
    <dgm:cxn modelId="{2E7B9A45-3E59-4E8B-9157-097A333B79DD}" type="presOf" srcId="{5AD99A15-3243-4AA1-9D3B-BCC7BC9AD71A}" destId="{DEAD5B7B-C8C9-47F0-98C8-0B189500A624}" srcOrd="0" destOrd="0" presId="urn:microsoft.com/office/officeart/2018/2/layout/IconLabelList"/>
    <dgm:cxn modelId="{1F1A6A66-3228-4587-9410-2173B4A5423B}" srcId="{E823708E-ACD7-4802-8977-D36610BEC96B}" destId="{96CFA532-ECD8-4E7F-AE26-E7C733F5D3D9}" srcOrd="1" destOrd="0" parTransId="{B500E862-1576-426C-9569-72D65D540256}" sibTransId="{2CF5DEE9-5D35-4AC8-A0BA-C7143DDC2EF5}"/>
    <dgm:cxn modelId="{2164A749-2464-4AC9-8175-86C77566F019}" type="presOf" srcId="{1B3C283F-016C-4C51-A42C-3CFDD305D4D6}" destId="{67353DD8-938F-4403-87F8-F7B63E8543F6}" srcOrd="0" destOrd="0" presId="urn:microsoft.com/office/officeart/2018/2/layout/IconLabelList"/>
    <dgm:cxn modelId="{E929B96B-0667-4A3B-9A6B-ACCF8793E8C4}" srcId="{E823708E-ACD7-4802-8977-D36610BEC96B}" destId="{7410C54E-CB2A-4BDA-B534-9A2A61A926A3}" srcOrd="3" destOrd="0" parTransId="{93FF175A-4716-4218-A156-A1EE41E80DDD}" sibTransId="{DF3E580C-141F-4075-BF7C-EE91792155C5}"/>
    <dgm:cxn modelId="{985F2C75-45D0-4703-881A-53EF6D0BAE5B}" srcId="{E823708E-ACD7-4802-8977-D36610BEC96B}" destId="{3D3AA526-46A8-4A36-95D1-0D4AF9106A6D}" srcOrd="5" destOrd="0" parTransId="{8E6B6E68-4ED0-4781-B04A-59A789499ECF}" sibTransId="{69AE7627-4D6F-4F30-B92A-A14AA6199746}"/>
    <dgm:cxn modelId="{50EFE256-D881-4477-BA5D-CB23CFDA1C79}" type="presOf" srcId="{DAD1C2DB-F849-40A7-9EC9-3A92DAD1ED13}" destId="{657D8BDB-CF46-41AA-AEC1-E0140E1818FD}" srcOrd="0" destOrd="0" presId="urn:microsoft.com/office/officeart/2018/2/layout/IconLabelList"/>
    <dgm:cxn modelId="{2BD05182-8506-4056-BE1F-535455FA20E4}" type="presOf" srcId="{96CFA532-ECD8-4E7F-AE26-E7C733F5D3D9}" destId="{77469434-471B-4B6E-81D7-92EA3B085651}" srcOrd="0" destOrd="0" presId="urn:microsoft.com/office/officeart/2018/2/layout/IconLabelList"/>
    <dgm:cxn modelId="{2C845DD9-F2AE-4D77-AF86-41C03933B16D}" srcId="{E823708E-ACD7-4802-8977-D36610BEC96B}" destId="{5AD99A15-3243-4AA1-9D3B-BCC7BC9AD71A}" srcOrd="4" destOrd="0" parTransId="{58095441-5D20-4B13-B94A-3064D53594FB}" sibTransId="{2C3B6F0C-47DC-43B8-8764-9DCE4914FC10}"/>
    <dgm:cxn modelId="{950A74EC-05D2-4451-8818-A1CA62599603}" srcId="{E823708E-ACD7-4802-8977-D36610BEC96B}" destId="{1B3C283F-016C-4C51-A42C-3CFDD305D4D6}" srcOrd="2" destOrd="0" parTransId="{89C7FDBE-DA87-492E-A6A9-1EE26DC9D75C}" sibTransId="{0754D936-C911-404E-A084-AED8431CB7F0}"/>
    <dgm:cxn modelId="{2DC162EF-518E-48CE-9EB3-51964A3746D5}" type="presOf" srcId="{3D3AA526-46A8-4A36-95D1-0D4AF9106A6D}" destId="{42A0977C-CB3E-48F4-803B-06D4785B320A}" srcOrd="0" destOrd="0" presId="urn:microsoft.com/office/officeart/2018/2/layout/IconLabelList"/>
    <dgm:cxn modelId="{3CFE4D77-571F-4138-AD02-480B842C4C11}" type="presParOf" srcId="{19369B32-F7A7-4F59-B6AA-1261DA6727E1}" destId="{42BE21FE-35A7-4EC1-82D7-2AE3673B3428}" srcOrd="0" destOrd="0" presId="urn:microsoft.com/office/officeart/2018/2/layout/IconLabelList"/>
    <dgm:cxn modelId="{D598F596-452F-429B-A160-98252832FACE}" type="presParOf" srcId="{42BE21FE-35A7-4EC1-82D7-2AE3673B3428}" destId="{2AD0ADE1-AF72-48B9-95F0-4F6DC2FCEA96}" srcOrd="0" destOrd="0" presId="urn:microsoft.com/office/officeart/2018/2/layout/IconLabelList"/>
    <dgm:cxn modelId="{0BDE82EB-8B3E-4C70-93B5-BD2E64701B52}" type="presParOf" srcId="{42BE21FE-35A7-4EC1-82D7-2AE3673B3428}" destId="{BFC51CBC-1DD5-47DD-8246-C0EB00FB87FE}" srcOrd="1" destOrd="0" presId="urn:microsoft.com/office/officeart/2018/2/layout/IconLabelList"/>
    <dgm:cxn modelId="{5F72E6BB-3B40-42F5-BEB3-0A0E09F74415}" type="presParOf" srcId="{42BE21FE-35A7-4EC1-82D7-2AE3673B3428}" destId="{657D8BDB-CF46-41AA-AEC1-E0140E1818FD}" srcOrd="2" destOrd="0" presId="urn:microsoft.com/office/officeart/2018/2/layout/IconLabelList"/>
    <dgm:cxn modelId="{6F5B0553-2589-4B1F-9F4B-72F49BCC46EB}" type="presParOf" srcId="{19369B32-F7A7-4F59-B6AA-1261DA6727E1}" destId="{DB74B4EA-CEBD-44C4-A1A2-CD5FDBD6E40A}" srcOrd="1" destOrd="0" presId="urn:microsoft.com/office/officeart/2018/2/layout/IconLabelList"/>
    <dgm:cxn modelId="{7745E375-8EEB-40F5-848B-77674E8D9493}" type="presParOf" srcId="{19369B32-F7A7-4F59-B6AA-1261DA6727E1}" destId="{9ECFC9AE-67A0-4E0F-8CEF-EAB35989C0F8}" srcOrd="2" destOrd="0" presId="urn:microsoft.com/office/officeart/2018/2/layout/IconLabelList"/>
    <dgm:cxn modelId="{F9ECD5A3-3578-4EFD-BDF4-394986A2E9E3}" type="presParOf" srcId="{9ECFC9AE-67A0-4E0F-8CEF-EAB35989C0F8}" destId="{28DE67D4-8943-4980-991C-93468E2A216C}" srcOrd="0" destOrd="0" presId="urn:microsoft.com/office/officeart/2018/2/layout/IconLabelList"/>
    <dgm:cxn modelId="{CA7334E2-07F2-438B-ACED-BC30914C6D58}" type="presParOf" srcId="{9ECFC9AE-67A0-4E0F-8CEF-EAB35989C0F8}" destId="{5029DA96-D59F-4B7B-9495-758CADA7F6A0}" srcOrd="1" destOrd="0" presId="urn:microsoft.com/office/officeart/2018/2/layout/IconLabelList"/>
    <dgm:cxn modelId="{409DF931-084D-4051-A035-98E1878E2D23}" type="presParOf" srcId="{9ECFC9AE-67A0-4E0F-8CEF-EAB35989C0F8}" destId="{77469434-471B-4B6E-81D7-92EA3B085651}" srcOrd="2" destOrd="0" presId="urn:microsoft.com/office/officeart/2018/2/layout/IconLabelList"/>
    <dgm:cxn modelId="{7BF093A0-3BB3-444B-B18D-E529DD7576A7}" type="presParOf" srcId="{19369B32-F7A7-4F59-B6AA-1261DA6727E1}" destId="{ACFA6EA5-95F1-474E-8FAF-DB40A2E31DC5}" srcOrd="3" destOrd="0" presId="urn:microsoft.com/office/officeart/2018/2/layout/IconLabelList"/>
    <dgm:cxn modelId="{B85143C4-BE25-446C-8EC1-302269AF6CC2}" type="presParOf" srcId="{19369B32-F7A7-4F59-B6AA-1261DA6727E1}" destId="{F81B1760-66C7-4271-8E7F-902117A21C04}" srcOrd="4" destOrd="0" presId="urn:microsoft.com/office/officeart/2018/2/layout/IconLabelList"/>
    <dgm:cxn modelId="{F8D08002-0126-408A-B549-0C067B522133}" type="presParOf" srcId="{F81B1760-66C7-4271-8E7F-902117A21C04}" destId="{EB40064A-BD4F-4B1A-8C59-3670583E7624}" srcOrd="0" destOrd="0" presId="urn:microsoft.com/office/officeart/2018/2/layout/IconLabelList"/>
    <dgm:cxn modelId="{EDC07755-C315-49A3-9864-9683F6757EF1}" type="presParOf" srcId="{F81B1760-66C7-4271-8E7F-902117A21C04}" destId="{9A04C77A-B61A-44D3-B790-C3ABDB8E0D35}" srcOrd="1" destOrd="0" presId="urn:microsoft.com/office/officeart/2018/2/layout/IconLabelList"/>
    <dgm:cxn modelId="{19F735EF-5A28-41BC-A1A1-6F266737DC09}" type="presParOf" srcId="{F81B1760-66C7-4271-8E7F-902117A21C04}" destId="{67353DD8-938F-4403-87F8-F7B63E8543F6}" srcOrd="2" destOrd="0" presId="urn:microsoft.com/office/officeart/2018/2/layout/IconLabelList"/>
    <dgm:cxn modelId="{AABA3AA8-7462-4155-97D9-165119742597}" type="presParOf" srcId="{19369B32-F7A7-4F59-B6AA-1261DA6727E1}" destId="{801099BC-1723-4F0C-BB8B-246B11A5F0B3}" srcOrd="5" destOrd="0" presId="urn:microsoft.com/office/officeart/2018/2/layout/IconLabelList"/>
    <dgm:cxn modelId="{CD9F1E47-6D87-4787-BD1C-85D0C02AA2A9}" type="presParOf" srcId="{19369B32-F7A7-4F59-B6AA-1261DA6727E1}" destId="{12E0B4BD-F2C2-4176-B71D-2D7A2761C36F}" srcOrd="6" destOrd="0" presId="urn:microsoft.com/office/officeart/2018/2/layout/IconLabelList"/>
    <dgm:cxn modelId="{159156D4-4EA0-4E39-81AC-D2E0A059BCB2}" type="presParOf" srcId="{12E0B4BD-F2C2-4176-B71D-2D7A2761C36F}" destId="{62CBAED8-A54D-4F5F-BF44-DCD6A72D81F7}" srcOrd="0" destOrd="0" presId="urn:microsoft.com/office/officeart/2018/2/layout/IconLabelList"/>
    <dgm:cxn modelId="{9E16C573-C1D9-4ECE-A05E-892FA892A4F6}" type="presParOf" srcId="{12E0B4BD-F2C2-4176-B71D-2D7A2761C36F}" destId="{332C125F-B2E0-4A9B-9A29-C28B85C27977}" srcOrd="1" destOrd="0" presId="urn:microsoft.com/office/officeart/2018/2/layout/IconLabelList"/>
    <dgm:cxn modelId="{357E9C6E-4EF5-4A5E-9A2A-65333DD1FFF8}" type="presParOf" srcId="{12E0B4BD-F2C2-4176-B71D-2D7A2761C36F}" destId="{D4B266FD-F375-45AC-AE19-DBB67738A113}" srcOrd="2" destOrd="0" presId="urn:microsoft.com/office/officeart/2018/2/layout/IconLabelList"/>
    <dgm:cxn modelId="{FD07A13E-4C5B-42E4-ADBD-8C40848016C7}" type="presParOf" srcId="{19369B32-F7A7-4F59-B6AA-1261DA6727E1}" destId="{C616AB7C-076A-4043-9703-8A8C7603D177}" srcOrd="7" destOrd="0" presId="urn:microsoft.com/office/officeart/2018/2/layout/IconLabelList"/>
    <dgm:cxn modelId="{994EFB83-8B3C-4B06-936F-45BE13D4A555}" type="presParOf" srcId="{19369B32-F7A7-4F59-B6AA-1261DA6727E1}" destId="{E3A22E72-FBF0-44C0-876B-28A2D22EADB6}" srcOrd="8" destOrd="0" presId="urn:microsoft.com/office/officeart/2018/2/layout/IconLabelList"/>
    <dgm:cxn modelId="{F6C4AB58-3A56-4C32-873E-F96E99B9BAA8}" type="presParOf" srcId="{E3A22E72-FBF0-44C0-876B-28A2D22EADB6}" destId="{06767953-4638-497B-9893-A63D6E8F23B4}" srcOrd="0" destOrd="0" presId="urn:microsoft.com/office/officeart/2018/2/layout/IconLabelList"/>
    <dgm:cxn modelId="{5716DE95-2504-4A97-AF9C-857D7B0852CC}" type="presParOf" srcId="{E3A22E72-FBF0-44C0-876B-28A2D22EADB6}" destId="{D447109C-6A84-4179-91FE-F802441F42F3}" srcOrd="1" destOrd="0" presId="urn:microsoft.com/office/officeart/2018/2/layout/IconLabelList"/>
    <dgm:cxn modelId="{5FA57E05-AFBE-4349-B764-5EA543267DAD}" type="presParOf" srcId="{E3A22E72-FBF0-44C0-876B-28A2D22EADB6}" destId="{DEAD5B7B-C8C9-47F0-98C8-0B189500A624}" srcOrd="2" destOrd="0" presId="urn:microsoft.com/office/officeart/2018/2/layout/IconLabelList"/>
    <dgm:cxn modelId="{D25823EB-2CB0-4DD3-B117-39B3EF73D655}" type="presParOf" srcId="{19369B32-F7A7-4F59-B6AA-1261DA6727E1}" destId="{CCB1E03C-87E6-4590-83E5-5D1DE9724C8D}" srcOrd="9" destOrd="0" presId="urn:microsoft.com/office/officeart/2018/2/layout/IconLabelList"/>
    <dgm:cxn modelId="{10AA2C0A-FB33-4156-B101-293D9ACD4715}" type="presParOf" srcId="{19369B32-F7A7-4F59-B6AA-1261DA6727E1}" destId="{1157D881-20BA-4C81-8826-1AB3FF8F03BE}" srcOrd="10" destOrd="0" presId="urn:microsoft.com/office/officeart/2018/2/layout/IconLabelList"/>
    <dgm:cxn modelId="{C9598740-DB99-4ACD-99EB-0C966BDADECA}" type="presParOf" srcId="{1157D881-20BA-4C81-8826-1AB3FF8F03BE}" destId="{FCFC35CB-0098-4B67-A4EF-ACBF842001FD}" srcOrd="0" destOrd="0" presId="urn:microsoft.com/office/officeart/2018/2/layout/IconLabelList"/>
    <dgm:cxn modelId="{07761AE8-4BF3-41A4-ADA1-39D3E4B98EF5}" type="presParOf" srcId="{1157D881-20BA-4C81-8826-1AB3FF8F03BE}" destId="{05C7FB88-2C52-4A7B-AC79-8DF08B133918}" srcOrd="1" destOrd="0" presId="urn:microsoft.com/office/officeart/2018/2/layout/IconLabelList"/>
    <dgm:cxn modelId="{B4A261F9-F31C-41FE-A5E3-B8A055B4C6B4}" type="presParOf" srcId="{1157D881-20BA-4C81-8826-1AB3FF8F03BE}" destId="{42A0977C-CB3E-48F4-803B-06D4785B320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9D9FFA-3819-42F5-9009-54F5A66CFF37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EC5280-935D-4AEB-9452-6093040FE515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Behavior</a:t>
          </a:r>
          <a:endParaRPr lang="en-US"/>
        </a:p>
      </dgm:t>
    </dgm:pt>
    <dgm:pt modelId="{17F1D727-507E-4FA9-9F45-6E3CE731B68D}" type="parTrans" cxnId="{72C27C07-ABFC-4834-8788-96D7A1556FF5}">
      <dgm:prSet/>
      <dgm:spPr/>
      <dgm:t>
        <a:bodyPr/>
        <a:lstStyle/>
        <a:p>
          <a:endParaRPr lang="en-US"/>
        </a:p>
      </dgm:t>
    </dgm:pt>
    <dgm:pt modelId="{D7282114-42C1-4D05-B305-EDE9C7010C4D}" type="sibTrans" cxnId="{72C27C07-ABFC-4834-8788-96D7A1556FF5}">
      <dgm:prSet/>
      <dgm:spPr/>
      <dgm:t>
        <a:bodyPr/>
        <a:lstStyle/>
        <a:p>
          <a:endParaRPr lang="en-US"/>
        </a:p>
      </dgm:t>
    </dgm:pt>
    <dgm:pt modelId="{76323BAE-DAFB-4412-A598-B35F73494DD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Effect of this</a:t>
          </a:r>
          <a:endParaRPr lang="en-US"/>
        </a:p>
      </dgm:t>
    </dgm:pt>
    <dgm:pt modelId="{8BCC8B77-D574-479F-8FBF-25F5CED0097D}" type="parTrans" cxnId="{930AD734-D072-42F5-A8CA-BB0DA6463479}">
      <dgm:prSet/>
      <dgm:spPr/>
      <dgm:t>
        <a:bodyPr/>
        <a:lstStyle/>
        <a:p>
          <a:endParaRPr lang="en-US"/>
        </a:p>
      </dgm:t>
    </dgm:pt>
    <dgm:pt modelId="{710949EF-2E63-4A1F-B826-058E3BBD7B71}" type="sibTrans" cxnId="{930AD734-D072-42F5-A8CA-BB0DA6463479}">
      <dgm:prSet/>
      <dgm:spPr/>
      <dgm:t>
        <a:bodyPr/>
        <a:lstStyle/>
        <a:p>
          <a:endParaRPr lang="en-US"/>
        </a:p>
      </dgm:t>
    </dgm:pt>
    <dgm:pt modelId="{4AE5EA83-F793-4754-8D6A-5DDA3E67867E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Your feeling about this</a:t>
          </a:r>
          <a:endParaRPr lang="en-US"/>
        </a:p>
      </dgm:t>
    </dgm:pt>
    <dgm:pt modelId="{E7116311-F808-4930-BB3F-BF0D22B20B35}" type="parTrans" cxnId="{6F970E76-0CB5-475C-B1E5-AE2E57FB67B1}">
      <dgm:prSet/>
      <dgm:spPr/>
      <dgm:t>
        <a:bodyPr/>
        <a:lstStyle/>
        <a:p>
          <a:endParaRPr lang="en-US"/>
        </a:p>
      </dgm:t>
    </dgm:pt>
    <dgm:pt modelId="{BC0D57E4-A1A6-41BF-BF58-0A07E60AFEDC}" type="sibTrans" cxnId="{6F970E76-0CB5-475C-B1E5-AE2E57FB67B1}">
      <dgm:prSet/>
      <dgm:spPr/>
      <dgm:t>
        <a:bodyPr/>
        <a:lstStyle/>
        <a:p>
          <a:endParaRPr lang="en-US"/>
        </a:p>
      </dgm:t>
    </dgm:pt>
    <dgm:pt modelId="{03C1C06E-27ED-489E-BE64-9DE75AE21D5D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Wished actions  </a:t>
          </a:r>
          <a:endParaRPr lang="en-US"/>
        </a:p>
      </dgm:t>
    </dgm:pt>
    <dgm:pt modelId="{0C60855B-4401-4BE1-B454-E99CAE47DD4A}" type="parTrans" cxnId="{72CFD12A-4FA2-47BD-8A96-EA0AA67EB273}">
      <dgm:prSet/>
      <dgm:spPr/>
      <dgm:t>
        <a:bodyPr/>
        <a:lstStyle/>
        <a:p>
          <a:endParaRPr lang="en-US"/>
        </a:p>
      </dgm:t>
    </dgm:pt>
    <dgm:pt modelId="{3403C264-8FE8-4CDA-94AE-5B39CEBECF86}" type="sibTrans" cxnId="{72CFD12A-4FA2-47BD-8A96-EA0AA67EB273}">
      <dgm:prSet/>
      <dgm:spPr/>
      <dgm:t>
        <a:bodyPr/>
        <a:lstStyle/>
        <a:p>
          <a:endParaRPr lang="en-US"/>
        </a:p>
      </dgm:t>
    </dgm:pt>
    <dgm:pt modelId="{187FFEAC-5B43-4120-A058-D95B39D6D9AC}" type="pres">
      <dgm:prSet presAssocID="{9C9D9FFA-3819-42F5-9009-54F5A66CFF37}" presName="root" presStyleCnt="0">
        <dgm:presLayoutVars>
          <dgm:dir/>
          <dgm:resizeHandles val="exact"/>
        </dgm:presLayoutVars>
      </dgm:prSet>
      <dgm:spPr/>
    </dgm:pt>
    <dgm:pt modelId="{BC463680-C7C6-4EB0-9D34-4EB364F43993}" type="pres">
      <dgm:prSet presAssocID="{50EC5280-935D-4AEB-9452-6093040FE515}" presName="compNode" presStyleCnt="0"/>
      <dgm:spPr/>
    </dgm:pt>
    <dgm:pt modelId="{AAC594B7-97DD-47D3-9AE6-C185159E87A7}" type="pres">
      <dgm:prSet presAssocID="{50EC5280-935D-4AEB-9452-6093040FE51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A527B6E-8232-4E7F-B73F-44186FE557DB}" type="pres">
      <dgm:prSet presAssocID="{50EC5280-935D-4AEB-9452-6093040FE515}" presName="spaceRect" presStyleCnt="0"/>
      <dgm:spPr/>
    </dgm:pt>
    <dgm:pt modelId="{896C4220-1A68-435D-8FA0-1A65FC31D526}" type="pres">
      <dgm:prSet presAssocID="{50EC5280-935D-4AEB-9452-6093040FE515}" presName="textRect" presStyleLbl="revTx" presStyleIdx="0" presStyleCnt="4">
        <dgm:presLayoutVars>
          <dgm:chMax val="1"/>
          <dgm:chPref val="1"/>
        </dgm:presLayoutVars>
      </dgm:prSet>
      <dgm:spPr/>
    </dgm:pt>
    <dgm:pt modelId="{42B04B5B-A8EA-43FE-8541-13CAD2DE233E}" type="pres">
      <dgm:prSet presAssocID="{D7282114-42C1-4D05-B305-EDE9C7010C4D}" presName="sibTrans" presStyleCnt="0"/>
      <dgm:spPr/>
    </dgm:pt>
    <dgm:pt modelId="{176148C9-173D-4879-9A2D-BEC047918630}" type="pres">
      <dgm:prSet presAssocID="{76323BAE-DAFB-4412-A598-B35F73494DD6}" presName="compNode" presStyleCnt="0"/>
      <dgm:spPr/>
    </dgm:pt>
    <dgm:pt modelId="{410BD714-72CA-4673-A07D-991727AB88DC}" type="pres">
      <dgm:prSet presAssocID="{76323BAE-DAFB-4412-A598-B35F73494DD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orzaak en gevolg"/>
        </a:ext>
      </dgm:extLst>
    </dgm:pt>
    <dgm:pt modelId="{C3BF1845-BB55-4389-B419-83781D3301BF}" type="pres">
      <dgm:prSet presAssocID="{76323BAE-DAFB-4412-A598-B35F73494DD6}" presName="spaceRect" presStyleCnt="0"/>
      <dgm:spPr/>
    </dgm:pt>
    <dgm:pt modelId="{77493E97-CEB5-43D9-B1F7-C535FAFC72B2}" type="pres">
      <dgm:prSet presAssocID="{76323BAE-DAFB-4412-A598-B35F73494DD6}" presName="textRect" presStyleLbl="revTx" presStyleIdx="1" presStyleCnt="4">
        <dgm:presLayoutVars>
          <dgm:chMax val="1"/>
          <dgm:chPref val="1"/>
        </dgm:presLayoutVars>
      </dgm:prSet>
      <dgm:spPr/>
    </dgm:pt>
    <dgm:pt modelId="{3BDF21A5-2313-4201-A1C9-852FB8BB7A13}" type="pres">
      <dgm:prSet presAssocID="{710949EF-2E63-4A1F-B826-058E3BBD7B71}" presName="sibTrans" presStyleCnt="0"/>
      <dgm:spPr/>
    </dgm:pt>
    <dgm:pt modelId="{9DEFA881-636F-4A98-A3C1-DB23712D3A67}" type="pres">
      <dgm:prSet presAssocID="{4AE5EA83-F793-4754-8D6A-5DDA3E67867E}" presName="compNode" presStyleCnt="0"/>
      <dgm:spPr/>
    </dgm:pt>
    <dgm:pt modelId="{235BF69A-7863-426C-B027-CACD0503E3A5}" type="pres">
      <dgm:prSet presAssocID="{4AE5EA83-F793-4754-8D6A-5DDA3E67867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EDF1EB16-1F0F-458A-8DD7-63C7DAE67AF6}" type="pres">
      <dgm:prSet presAssocID="{4AE5EA83-F793-4754-8D6A-5DDA3E67867E}" presName="spaceRect" presStyleCnt="0"/>
      <dgm:spPr/>
    </dgm:pt>
    <dgm:pt modelId="{06D31A42-E8BD-40A0-B22E-77FE9B128B8A}" type="pres">
      <dgm:prSet presAssocID="{4AE5EA83-F793-4754-8D6A-5DDA3E67867E}" presName="textRect" presStyleLbl="revTx" presStyleIdx="2" presStyleCnt="4">
        <dgm:presLayoutVars>
          <dgm:chMax val="1"/>
          <dgm:chPref val="1"/>
        </dgm:presLayoutVars>
      </dgm:prSet>
      <dgm:spPr/>
    </dgm:pt>
    <dgm:pt modelId="{4B969C5D-ADE1-404A-BEEA-93B22B4C7E06}" type="pres">
      <dgm:prSet presAssocID="{BC0D57E4-A1A6-41BF-BF58-0A07E60AFEDC}" presName="sibTrans" presStyleCnt="0"/>
      <dgm:spPr/>
    </dgm:pt>
    <dgm:pt modelId="{C9522FF9-D40B-4B40-AF2B-6892E21DE90F}" type="pres">
      <dgm:prSet presAssocID="{03C1C06E-27ED-489E-BE64-9DE75AE21D5D}" presName="compNode" presStyleCnt="0"/>
      <dgm:spPr/>
    </dgm:pt>
    <dgm:pt modelId="{FDF00814-6E19-4ACA-8185-CBC12590F3A8}" type="pres">
      <dgm:prSet presAssocID="{03C1C06E-27ED-489E-BE64-9DE75AE21D5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9EB19D8A-BFE1-41FD-81D8-8515D00E032F}" type="pres">
      <dgm:prSet presAssocID="{03C1C06E-27ED-489E-BE64-9DE75AE21D5D}" presName="spaceRect" presStyleCnt="0"/>
      <dgm:spPr/>
    </dgm:pt>
    <dgm:pt modelId="{14268507-9713-40E1-B880-2A30E036519E}" type="pres">
      <dgm:prSet presAssocID="{03C1C06E-27ED-489E-BE64-9DE75AE21D5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72C27C07-ABFC-4834-8788-96D7A1556FF5}" srcId="{9C9D9FFA-3819-42F5-9009-54F5A66CFF37}" destId="{50EC5280-935D-4AEB-9452-6093040FE515}" srcOrd="0" destOrd="0" parTransId="{17F1D727-507E-4FA9-9F45-6E3CE731B68D}" sibTransId="{D7282114-42C1-4D05-B305-EDE9C7010C4D}"/>
    <dgm:cxn modelId="{ADF07D20-FA85-455A-B817-3B77FF34955B}" type="presOf" srcId="{9C9D9FFA-3819-42F5-9009-54F5A66CFF37}" destId="{187FFEAC-5B43-4120-A058-D95B39D6D9AC}" srcOrd="0" destOrd="0" presId="urn:microsoft.com/office/officeart/2018/2/layout/IconLabelList"/>
    <dgm:cxn modelId="{72CFD12A-4FA2-47BD-8A96-EA0AA67EB273}" srcId="{9C9D9FFA-3819-42F5-9009-54F5A66CFF37}" destId="{03C1C06E-27ED-489E-BE64-9DE75AE21D5D}" srcOrd="3" destOrd="0" parTransId="{0C60855B-4401-4BE1-B454-E99CAE47DD4A}" sibTransId="{3403C264-8FE8-4CDA-94AE-5B39CEBECF86}"/>
    <dgm:cxn modelId="{930AD734-D072-42F5-A8CA-BB0DA6463479}" srcId="{9C9D9FFA-3819-42F5-9009-54F5A66CFF37}" destId="{76323BAE-DAFB-4412-A598-B35F73494DD6}" srcOrd="1" destOrd="0" parTransId="{8BCC8B77-D574-479F-8FBF-25F5CED0097D}" sibTransId="{710949EF-2E63-4A1F-B826-058E3BBD7B71}"/>
    <dgm:cxn modelId="{DB892466-A76A-4D90-8E2B-4C4031B3BA46}" type="presOf" srcId="{50EC5280-935D-4AEB-9452-6093040FE515}" destId="{896C4220-1A68-435D-8FA0-1A65FC31D526}" srcOrd="0" destOrd="0" presId="urn:microsoft.com/office/officeart/2018/2/layout/IconLabelList"/>
    <dgm:cxn modelId="{6F970E76-0CB5-475C-B1E5-AE2E57FB67B1}" srcId="{9C9D9FFA-3819-42F5-9009-54F5A66CFF37}" destId="{4AE5EA83-F793-4754-8D6A-5DDA3E67867E}" srcOrd="2" destOrd="0" parTransId="{E7116311-F808-4930-BB3F-BF0D22B20B35}" sibTransId="{BC0D57E4-A1A6-41BF-BF58-0A07E60AFEDC}"/>
    <dgm:cxn modelId="{0C5CBEB8-382E-4671-9A94-8F783EDA8C05}" type="presOf" srcId="{03C1C06E-27ED-489E-BE64-9DE75AE21D5D}" destId="{14268507-9713-40E1-B880-2A30E036519E}" srcOrd="0" destOrd="0" presId="urn:microsoft.com/office/officeart/2018/2/layout/IconLabelList"/>
    <dgm:cxn modelId="{542CE1C3-7EC0-4A84-9514-44208DA02B25}" type="presOf" srcId="{76323BAE-DAFB-4412-A598-B35F73494DD6}" destId="{77493E97-CEB5-43D9-B1F7-C535FAFC72B2}" srcOrd="0" destOrd="0" presId="urn:microsoft.com/office/officeart/2018/2/layout/IconLabelList"/>
    <dgm:cxn modelId="{C4A61EF0-AE7E-496D-982D-402B153526FB}" type="presOf" srcId="{4AE5EA83-F793-4754-8D6A-5DDA3E67867E}" destId="{06D31A42-E8BD-40A0-B22E-77FE9B128B8A}" srcOrd="0" destOrd="0" presId="urn:microsoft.com/office/officeart/2018/2/layout/IconLabelList"/>
    <dgm:cxn modelId="{043A433B-D5B3-4F9C-9C4A-227F31A4F59B}" type="presParOf" srcId="{187FFEAC-5B43-4120-A058-D95B39D6D9AC}" destId="{BC463680-C7C6-4EB0-9D34-4EB364F43993}" srcOrd="0" destOrd="0" presId="urn:microsoft.com/office/officeart/2018/2/layout/IconLabelList"/>
    <dgm:cxn modelId="{1D715853-5A93-4BF0-B7A6-B6392D28748A}" type="presParOf" srcId="{BC463680-C7C6-4EB0-9D34-4EB364F43993}" destId="{AAC594B7-97DD-47D3-9AE6-C185159E87A7}" srcOrd="0" destOrd="0" presId="urn:microsoft.com/office/officeart/2018/2/layout/IconLabelList"/>
    <dgm:cxn modelId="{F5D57DD6-DD12-4158-879F-25048ADA6C69}" type="presParOf" srcId="{BC463680-C7C6-4EB0-9D34-4EB364F43993}" destId="{FA527B6E-8232-4E7F-B73F-44186FE557DB}" srcOrd="1" destOrd="0" presId="urn:microsoft.com/office/officeart/2018/2/layout/IconLabelList"/>
    <dgm:cxn modelId="{5B634BCE-12B0-4E28-A03E-363E97891B2E}" type="presParOf" srcId="{BC463680-C7C6-4EB0-9D34-4EB364F43993}" destId="{896C4220-1A68-435D-8FA0-1A65FC31D526}" srcOrd="2" destOrd="0" presId="urn:microsoft.com/office/officeart/2018/2/layout/IconLabelList"/>
    <dgm:cxn modelId="{2C063231-1121-4B58-BE06-A9649C842920}" type="presParOf" srcId="{187FFEAC-5B43-4120-A058-D95B39D6D9AC}" destId="{42B04B5B-A8EA-43FE-8541-13CAD2DE233E}" srcOrd="1" destOrd="0" presId="urn:microsoft.com/office/officeart/2018/2/layout/IconLabelList"/>
    <dgm:cxn modelId="{5D916A50-4DFA-47C3-9F7C-3FA0A595D062}" type="presParOf" srcId="{187FFEAC-5B43-4120-A058-D95B39D6D9AC}" destId="{176148C9-173D-4879-9A2D-BEC047918630}" srcOrd="2" destOrd="0" presId="urn:microsoft.com/office/officeart/2018/2/layout/IconLabelList"/>
    <dgm:cxn modelId="{F1F34BB8-AF6D-4C9A-A1CC-B522207B401E}" type="presParOf" srcId="{176148C9-173D-4879-9A2D-BEC047918630}" destId="{410BD714-72CA-4673-A07D-991727AB88DC}" srcOrd="0" destOrd="0" presId="urn:microsoft.com/office/officeart/2018/2/layout/IconLabelList"/>
    <dgm:cxn modelId="{44CA3FA1-90AC-4DA9-B260-431579446B09}" type="presParOf" srcId="{176148C9-173D-4879-9A2D-BEC047918630}" destId="{C3BF1845-BB55-4389-B419-83781D3301BF}" srcOrd="1" destOrd="0" presId="urn:microsoft.com/office/officeart/2018/2/layout/IconLabelList"/>
    <dgm:cxn modelId="{A1C37DFA-91A2-4215-A156-0747BA8E61E6}" type="presParOf" srcId="{176148C9-173D-4879-9A2D-BEC047918630}" destId="{77493E97-CEB5-43D9-B1F7-C535FAFC72B2}" srcOrd="2" destOrd="0" presId="urn:microsoft.com/office/officeart/2018/2/layout/IconLabelList"/>
    <dgm:cxn modelId="{9029303D-0A32-473A-A99B-F93F900ACE78}" type="presParOf" srcId="{187FFEAC-5B43-4120-A058-D95B39D6D9AC}" destId="{3BDF21A5-2313-4201-A1C9-852FB8BB7A13}" srcOrd="3" destOrd="0" presId="urn:microsoft.com/office/officeart/2018/2/layout/IconLabelList"/>
    <dgm:cxn modelId="{4F156999-55C0-4BF7-A145-1BB1B7723CBA}" type="presParOf" srcId="{187FFEAC-5B43-4120-A058-D95B39D6D9AC}" destId="{9DEFA881-636F-4A98-A3C1-DB23712D3A67}" srcOrd="4" destOrd="0" presId="urn:microsoft.com/office/officeart/2018/2/layout/IconLabelList"/>
    <dgm:cxn modelId="{DDDFD8D5-401A-446A-8255-E6ED7FD29FF6}" type="presParOf" srcId="{9DEFA881-636F-4A98-A3C1-DB23712D3A67}" destId="{235BF69A-7863-426C-B027-CACD0503E3A5}" srcOrd="0" destOrd="0" presId="urn:microsoft.com/office/officeart/2018/2/layout/IconLabelList"/>
    <dgm:cxn modelId="{FA249DC3-112A-4271-9925-EA4CC19B265C}" type="presParOf" srcId="{9DEFA881-636F-4A98-A3C1-DB23712D3A67}" destId="{EDF1EB16-1F0F-458A-8DD7-63C7DAE67AF6}" srcOrd="1" destOrd="0" presId="urn:microsoft.com/office/officeart/2018/2/layout/IconLabelList"/>
    <dgm:cxn modelId="{CB2EB8D9-C163-4B50-BB19-0530E911AB5C}" type="presParOf" srcId="{9DEFA881-636F-4A98-A3C1-DB23712D3A67}" destId="{06D31A42-E8BD-40A0-B22E-77FE9B128B8A}" srcOrd="2" destOrd="0" presId="urn:microsoft.com/office/officeart/2018/2/layout/IconLabelList"/>
    <dgm:cxn modelId="{F549700D-CF9B-46B5-B3CE-B928ED9CE402}" type="presParOf" srcId="{187FFEAC-5B43-4120-A058-D95B39D6D9AC}" destId="{4B969C5D-ADE1-404A-BEEA-93B22B4C7E06}" srcOrd="5" destOrd="0" presId="urn:microsoft.com/office/officeart/2018/2/layout/IconLabelList"/>
    <dgm:cxn modelId="{34B79992-381E-46E1-8005-F7DCC72041C7}" type="presParOf" srcId="{187FFEAC-5B43-4120-A058-D95B39D6D9AC}" destId="{C9522FF9-D40B-4B40-AF2B-6892E21DE90F}" srcOrd="6" destOrd="0" presId="urn:microsoft.com/office/officeart/2018/2/layout/IconLabelList"/>
    <dgm:cxn modelId="{21E31118-25A6-43D0-81FC-D6BE4EE7431D}" type="presParOf" srcId="{C9522FF9-D40B-4B40-AF2B-6892E21DE90F}" destId="{FDF00814-6E19-4ACA-8185-CBC12590F3A8}" srcOrd="0" destOrd="0" presId="urn:microsoft.com/office/officeart/2018/2/layout/IconLabelList"/>
    <dgm:cxn modelId="{CD9C45B7-1CE8-4348-B27B-1352F0C1C4AC}" type="presParOf" srcId="{C9522FF9-D40B-4B40-AF2B-6892E21DE90F}" destId="{9EB19D8A-BFE1-41FD-81D8-8515D00E032F}" srcOrd="1" destOrd="0" presId="urn:microsoft.com/office/officeart/2018/2/layout/IconLabelList"/>
    <dgm:cxn modelId="{A5C5F49D-DCA2-4530-BD38-97DE8106D2A4}" type="presParOf" srcId="{C9522FF9-D40B-4B40-AF2B-6892E21DE90F}" destId="{14268507-9713-40E1-B880-2A30E036519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3CB375-2E1B-4A3D-9A61-AF7D200838A9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2CD12AA-0739-48FD-9CB1-99EE5CF971D1}">
      <dgm:prSet/>
      <dgm:spPr/>
      <dgm:t>
        <a:bodyPr/>
        <a:lstStyle/>
        <a:p>
          <a:r>
            <a:rPr lang="nl-NL"/>
            <a:t>Clarify goal</a:t>
          </a:r>
          <a:endParaRPr lang="en-US"/>
        </a:p>
      </dgm:t>
    </dgm:pt>
    <dgm:pt modelId="{D3995321-02C2-4675-B7A5-EF915886AECD}" type="parTrans" cxnId="{B7D6FD0C-1C80-4D72-8E77-4ADFEE000D8A}">
      <dgm:prSet/>
      <dgm:spPr/>
      <dgm:t>
        <a:bodyPr/>
        <a:lstStyle/>
        <a:p>
          <a:endParaRPr lang="en-US"/>
        </a:p>
      </dgm:t>
    </dgm:pt>
    <dgm:pt modelId="{33D48E44-C2F3-41DB-878E-4AF239E01129}" type="sibTrans" cxnId="{B7D6FD0C-1C80-4D72-8E77-4ADFEE000D8A}">
      <dgm:prSet/>
      <dgm:spPr/>
      <dgm:t>
        <a:bodyPr/>
        <a:lstStyle/>
        <a:p>
          <a:endParaRPr lang="en-US"/>
        </a:p>
      </dgm:t>
    </dgm:pt>
    <dgm:pt modelId="{8247272E-74FB-4D61-BF17-482FA0F0D942}">
      <dgm:prSet/>
      <dgm:spPr/>
      <dgm:t>
        <a:bodyPr/>
        <a:lstStyle/>
        <a:p>
          <a:r>
            <a:rPr lang="nl-NL"/>
            <a:t>Define roles </a:t>
          </a:r>
          <a:endParaRPr lang="en-US"/>
        </a:p>
      </dgm:t>
    </dgm:pt>
    <dgm:pt modelId="{7D644EBF-EA80-4AC5-8891-EE1D2E5A51D0}" type="parTrans" cxnId="{7CD6E0E7-684A-4FC7-A809-A26583369979}">
      <dgm:prSet/>
      <dgm:spPr/>
      <dgm:t>
        <a:bodyPr/>
        <a:lstStyle/>
        <a:p>
          <a:endParaRPr lang="en-US"/>
        </a:p>
      </dgm:t>
    </dgm:pt>
    <dgm:pt modelId="{3B240CB2-4D6A-4B9F-8EB1-51A8557E543E}" type="sibTrans" cxnId="{7CD6E0E7-684A-4FC7-A809-A26583369979}">
      <dgm:prSet/>
      <dgm:spPr/>
      <dgm:t>
        <a:bodyPr/>
        <a:lstStyle/>
        <a:p>
          <a:endParaRPr lang="en-US"/>
        </a:p>
      </dgm:t>
    </dgm:pt>
    <dgm:pt modelId="{D8BD76BE-36C8-4C7E-9EEE-3BCCB1E14D2E}">
      <dgm:prSet/>
      <dgm:spPr/>
      <dgm:t>
        <a:bodyPr/>
        <a:lstStyle/>
        <a:p>
          <a:r>
            <a:rPr lang="nl-NL"/>
            <a:t>Discus rules of conduct</a:t>
          </a:r>
          <a:endParaRPr lang="en-US"/>
        </a:p>
      </dgm:t>
    </dgm:pt>
    <dgm:pt modelId="{75197A36-E38C-4797-989D-38169966D455}" type="parTrans" cxnId="{6DFBBE40-4F74-4F1C-B4DF-00E45FDA4787}">
      <dgm:prSet/>
      <dgm:spPr/>
      <dgm:t>
        <a:bodyPr/>
        <a:lstStyle/>
        <a:p>
          <a:endParaRPr lang="en-US"/>
        </a:p>
      </dgm:t>
    </dgm:pt>
    <dgm:pt modelId="{0219274E-5E21-4D0A-8090-AAE07B6F8E5C}" type="sibTrans" cxnId="{6DFBBE40-4F74-4F1C-B4DF-00E45FDA4787}">
      <dgm:prSet/>
      <dgm:spPr/>
      <dgm:t>
        <a:bodyPr/>
        <a:lstStyle/>
        <a:p>
          <a:endParaRPr lang="en-US"/>
        </a:p>
      </dgm:t>
    </dgm:pt>
    <dgm:pt modelId="{922D135B-B408-42C3-AA65-C7BD72C6F93F}">
      <dgm:prSet/>
      <dgm:spPr/>
      <dgm:t>
        <a:bodyPr/>
        <a:lstStyle/>
        <a:p>
          <a:r>
            <a:rPr lang="nl-NL"/>
            <a:t>Interdependence </a:t>
          </a:r>
          <a:endParaRPr lang="en-US"/>
        </a:p>
      </dgm:t>
    </dgm:pt>
    <dgm:pt modelId="{F38636D1-91C4-47DC-9B96-9BDEB8012175}" type="parTrans" cxnId="{34F484BC-EAFA-41C5-AFCC-BE0BF03EE2A4}">
      <dgm:prSet/>
      <dgm:spPr/>
      <dgm:t>
        <a:bodyPr/>
        <a:lstStyle/>
        <a:p>
          <a:endParaRPr lang="en-US"/>
        </a:p>
      </dgm:t>
    </dgm:pt>
    <dgm:pt modelId="{183BB07F-1804-44D7-87BE-AE941499C50B}" type="sibTrans" cxnId="{34F484BC-EAFA-41C5-AFCC-BE0BF03EE2A4}">
      <dgm:prSet/>
      <dgm:spPr/>
      <dgm:t>
        <a:bodyPr/>
        <a:lstStyle/>
        <a:p>
          <a:endParaRPr lang="en-US"/>
        </a:p>
      </dgm:t>
    </dgm:pt>
    <dgm:pt modelId="{A040DBAA-74D3-6E41-85EA-D57B1A996640}" type="pres">
      <dgm:prSet presAssocID="{913CB375-2E1B-4A3D-9A61-AF7D200838A9}" presName="linear" presStyleCnt="0">
        <dgm:presLayoutVars>
          <dgm:dir/>
          <dgm:animLvl val="lvl"/>
          <dgm:resizeHandles val="exact"/>
        </dgm:presLayoutVars>
      </dgm:prSet>
      <dgm:spPr/>
    </dgm:pt>
    <dgm:pt modelId="{FD9CE4E6-90C6-394F-AF52-C5E6FFDE9208}" type="pres">
      <dgm:prSet presAssocID="{42CD12AA-0739-48FD-9CB1-99EE5CF971D1}" presName="parentLin" presStyleCnt="0"/>
      <dgm:spPr/>
    </dgm:pt>
    <dgm:pt modelId="{3B9176F5-B716-5D49-B0DF-E458A19AB040}" type="pres">
      <dgm:prSet presAssocID="{42CD12AA-0739-48FD-9CB1-99EE5CF971D1}" presName="parentLeftMargin" presStyleLbl="node1" presStyleIdx="0" presStyleCnt="4"/>
      <dgm:spPr/>
    </dgm:pt>
    <dgm:pt modelId="{F301B679-9ABE-F34B-8484-58A6A4B21DB3}" type="pres">
      <dgm:prSet presAssocID="{42CD12AA-0739-48FD-9CB1-99EE5CF971D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4486F53-10DE-644A-B983-777238CE9607}" type="pres">
      <dgm:prSet presAssocID="{42CD12AA-0739-48FD-9CB1-99EE5CF971D1}" presName="negativeSpace" presStyleCnt="0"/>
      <dgm:spPr/>
    </dgm:pt>
    <dgm:pt modelId="{1CFAAF83-83DB-3141-B367-5A3E93041B56}" type="pres">
      <dgm:prSet presAssocID="{42CD12AA-0739-48FD-9CB1-99EE5CF971D1}" presName="childText" presStyleLbl="conFgAcc1" presStyleIdx="0" presStyleCnt="4">
        <dgm:presLayoutVars>
          <dgm:bulletEnabled val="1"/>
        </dgm:presLayoutVars>
      </dgm:prSet>
      <dgm:spPr/>
    </dgm:pt>
    <dgm:pt modelId="{7F0C08E3-3A3E-8D45-A231-E7457769C452}" type="pres">
      <dgm:prSet presAssocID="{33D48E44-C2F3-41DB-878E-4AF239E01129}" presName="spaceBetweenRectangles" presStyleCnt="0"/>
      <dgm:spPr/>
    </dgm:pt>
    <dgm:pt modelId="{2BB9F620-E078-5440-BD90-9579A7AAB13A}" type="pres">
      <dgm:prSet presAssocID="{8247272E-74FB-4D61-BF17-482FA0F0D942}" presName="parentLin" presStyleCnt="0"/>
      <dgm:spPr/>
    </dgm:pt>
    <dgm:pt modelId="{4922907F-6B86-8C43-A9BC-0258B0BB434D}" type="pres">
      <dgm:prSet presAssocID="{8247272E-74FB-4D61-BF17-482FA0F0D942}" presName="parentLeftMargin" presStyleLbl="node1" presStyleIdx="0" presStyleCnt="4"/>
      <dgm:spPr/>
    </dgm:pt>
    <dgm:pt modelId="{B194F58E-4413-CE44-A45B-D3C472FB5FDE}" type="pres">
      <dgm:prSet presAssocID="{8247272E-74FB-4D61-BF17-482FA0F0D94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F0E6873-72AF-934F-BFD3-582E17AD2DB7}" type="pres">
      <dgm:prSet presAssocID="{8247272E-74FB-4D61-BF17-482FA0F0D942}" presName="negativeSpace" presStyleCnt="0"/>
      <dgm:spPr/>
    </dgm:pt>
    <dgm:pt modelId="{12ED0B7B-06CC-E14E-94C0-80445210509E}" type="pres">
      <dgm:prSet presAssocID="{8247272E-74FB-4D61-BF17-482FA0F0D942}" presName="childText" presStyleLbl="conFgAcc1" presStyleIdx="1" presStyleCnt="4">
        <dgm:presLayoutVars>
          <dgm:bulletEnabled val="1"/>
        </dgm:presLayoutVars>
      </dgm:prSet>
      <dgm:spPr/>
    </dgm:pt>
    <dgm:pt modelId="{57AC2853-169D-9044-8529-BF1C17CFBA2E}" type="pres">
      <dgm:prSet presAssocID="{3B240CB2-4D6A-4B9F-8EB1-51A8557E543E}" presName="spaceBetweenRectangles" presStyleCnt="0"/>
      <dgm:spPr/>
    </dgm:pt>
    <dgm:pt modelId="{650005EB-1EFF-404A-ACEB-77E2069100F7}" type="pres">
      <dgm:prSet presAssocID="{D8BD76BE-36C8-4C7E-9EEE-3BCCB1E14D2E}" presName="parentLin" presStyleCnt="0"/>
      <dgm:spPr/>
    </dgm:pt>
    <dgm:pt modelId="{D547DE45-07B6-4542-AAD9-FDCD47E74D41}" type="pres">
      <dgm:prSet presAssocID="{D8BD76BE-36C8-4C7E-9EEE-3BCCB1E14D2E}" presName="parentLeftMargin" presStyleLbl="node1" presStyleIdx="1" presStyleCnt="4"/>
      <dgm:spPr/>
    </dgm:pt>
    <dgm:pt modelId="{9C2EF233-C1F2-2545-991F-8D80E959F0DA}" type="pres">
      <dgm:prSet presAssocID="{D8BD76BE-36C8-4C7E-9EEE-3BCCB1E14D2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920136B-A0A5-B945-9047-5345ED31AF3D}" type="pres">
      <dgm:prSet presAssocID="{D8BD76BE-36C8-4C7E-9EEE-3BCCB1E14D2E}" presName="negativeSpace" presStyleCnt="0"/>
      <dgm:spPr/>
    </dgm:pt>
    <dgm:pt modelId="{8A596331-9C8B-3346-90B5-7E54AD7B2293}" type="pres">
      <dgm:prSet presAssocID="{D8BD76BE-36C8-4C7E-9EEE-3BCCB1E14D2E}" presName="childText" presStyleLbl="conFgAcc1" presStyleIdx="2" presStyleCnt="4">
        <dgm:presLayoutVars>
          <dgm:bulletEnabled val="1"/>
        </dgm:presLayoutVars>
      </dgm:prSet>
      <dgm:spPr/>
    </dgm:pt>
    <dgm:pt modelId="{450E8900-F1FA-8A4A-91A5-30CFD965083E}" type="pres">
      <dgm:prSet presAssocID="{0219274E-5E21-4D0A-8090-AAE07B6F8E5C}" presName="spaceBetweenRectangles" presStyleCnt="0"/>
      <dgm:spPr/>
    </dgm:pt>
    <dgm:pt modelId="{93E322A5-01B7-6747-A211-833077169B41}" type="pres">
      <dgm:prSet presAssocID="{922D135B-B408-42C3-AA65-C7BD72C6F93F}" presName="parentLin" presStyleCnt="0"/>
      <dgm:spPr/>
    </dgm:pt>
    <dgm:pt modelId="{ECE77CC0-1AC4-D046-AEE6-71CA077466D9}" type="pres">
      <dgm:prSet presAssocID="{922D135B-B408-42C3-AA65-C7BD72C6F93F}" presName="parentLeftMargin" presStyleLbl="node1" presStyleIdx="2" presStyleCnt="4"/>
      <dgm:spPr/>
    </dgm:pt>
    <dgm:pt modelId="{13E13E1B-7C82-F94F-ADF3-4A20E8341BA1}" type="pres">
      <dgm:prSet presAssocID="{922D135B-B408-42C3-AA65-C7BD72C6F93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79F17A0-9F3B-E849-BEA0-9B1F7061AB40}" type="pres">
      <dgm:prSet presAssocID="{922D135B-B408-42C3-AA65-C7BD72C6F93F}" presName="negativeSpace" presStyleCnt="0"/>
      <dgm:spPr/>
    </dgm:pt>
    <dgm:pt modelId="{716D2EE4-B7F7-8348-B7F4-3E1D96AAB7D6}" type="pres">
      <dgm:prSet presAssocID="{922D135B-B408-42C3-AA65-C7BD72C6F93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7D6FD0C-1C80-4D72-8E77-4ADFEE000D8A}" srcId="{913CB375-2E1B-4A3D-9A61-AF7D200838A9}" destId="{42CD12AA-0739-48FD-9CB1-99EE5CF971D1}" srcOrd="0" destOrd="0" parTransId="{D3995321-02C2-4675-B7A5-EF915886AECD}" sibTransId="{33D48E44-C2F3-41DB-878E-4AF239E01129}"/>
    <dgm:cxn modelId="{44B97011-E2A4-9B49-81EF-7BC7DE032AC1}" type="presOf" srcId="{D8BD76BE-36C8-4C7E-9EEE-3BCCB1E14D2E}" destId="{9C2EF233-C1F2-2545-991F-8D80E959F0DA}" srcOrd="1" destOrd="0" presId="urn:microsoft.com/office/officeart/2005/8/layout/list1"/>
    <dgm:cxn modelId="{ACB10D2D-0C94-7C46-8EDF-2FCD81BD5B6F}" type="presOf" srcId="{922D135B-B408-42C3-AA65-C7BD72C6F93F}" destId="{ECE77CC0-1AC4-D046-AEE6-71CA077466D9}" srcOrd="0" destOrd="0" presId="urn:microsoft.com/office/officeart/2005/8/layout/list1"/>
    <dgm:cxn modelId="{42EE383D-D62A-BE47-8A71-C58EED4C3E50}" type="presOf" srcId="{42CD12AA-0739-48FD-9CB1-99EE5CF971D1}" destId="{3B9176F5-B716-5D49-B0DF-E458A19AB040}" srcOrd="0" destOrd="0" presId="urn:microsoft.com/office/officeart/2005/8/layout/list1"/>
    <dgm:cxn modelId="{6DFBBE40-4F74-4F1C-B4DF-00E45FDA4787}" srcId="{913CB375-2E1B-4A3D-9A61-AF7D200838A9}" destId="{D8BD76BE-36C8-4C7E-9EEE-3BCCB1E14D2E}" srcOrd="2" destOrd="0" parTransId="{75197A36-E38C-4797-989D-38169966D455}" sibTransId="{0219274E-5E21-4D0A-8090-AAE07B6F8E5C}"/>
    <dgm:cxn modelId="{11B8C048-37AB-E142-BCBD-6BE56472E75B}" type="presOf" srcId="{8247272E-74FB-4D61-BF17-482FA0F0D942}" destId="{B194F58E-4413-CE44-A45B-D3C472FB5FDE}" srcOrd="1" destOrd="0" presId="urn:microsoft.com/office/officeart/2005/8/layout/list1"/>
    <dgm:cxn modelId="{4A810072-DC1D-8E4D-95A1-E6074FC22DA9}" type="presOf" srcId="{913CB375-2E1B-4A3D-9A61-AF7D200838A9}" destId="{A040DBAA-74D3-6E41-85EA-D57B1A996640}" srcOrd="0" destOrd="0" presId="urn:microsoft.com/office/officeart/2005/8/layout/list1"/>
    <dgm:cxn modelId="{90659DA6-17F5-044C-8BD7-3ECA8E344052}" type="presOf" srcId="{922D135B-B408-42C3-AA65-C7BD72C6F93F}" destId="{13E13E1B-7C82-F94F-ADF3-4A20E8341BA1}" srcOrd="1" destOrd="0" presId="urn:microsoft.com/office/officeart/2005/8/layout/list1"/>
    <dgm:cxn modelId="{34F484BC-EAFA-41C5-AFCC-BE0BF03EE2A4}" srcId="{913CB375-2E1B-4A3D-9A61-AF7D200838A9}" destId="{922D135B-B408-42C3-AA65-C7BD72C6F93F}" srcOrd="3" destOrd="0" parTransId="{F38636D1-91C4-47DC-9B96-9BDEB8012175}" sibTransId="{183BB07F-1804-44D7-87BE-AE941499C50B}"/>
    <dgm:cxn modelId="{9213A4C5-9006-0348-94B0-4BD118A8784F}" type="presOf" srcId="{8247272E-74FB-4D61-BF17-482FA0F0D942}" destId="{4922907F-6B86-8C43-A9BC-0258B0BB434D}" srcOrd="0" destOrd="0" presId="urn:microsoft.com/office/officeart/2005/8/layout/list1"/>
    <dgm:cxn modelId="{5907E3D5-4AC4-144B-BB4F-9D15ACF8FC8D}" type="presOf" srcId="{42CD12AA-0739-48FD-9CB1-99EE5CF971D1}" destId="{F301B679-9ABE-F34B-8484-58A6A4B21DB3}" srcOrd="1" destOrd="0" presId="urn:microsoft.com/office/officeart/2005/8/layout/list1"/>
    <dgm:cxn modelId="{7CD6E0E7-684A-4FC7-A809-A26583369979}" srcId="{913CB375-2E1B-4A3D-9A61-AF7D200838A9}" destId="{8247272E-74FB-4D61-BF17-482FA0F0D942}" srcOrd="1" destOrd="0" parTransId="{7D644EBF-EA80-4AC5-8891-EE1D2E5A51D0}" sibTransId="{3B240CB2-4D6A-4B9F-8EB1-51A8557E543E}"/>
    <dgm:cxn modelId="{0D3C77EC-CAE4-544C-BEA5-2D3CE82DB7BF}" type="presOf" srcId="{D8BD76BE-36C8-4C7E-9EEE-3BCCB1E14D2E}" destId="{D547DE45-07B6-4542-AAD9-FDCD47E74D41}" srcOrd="0" destOrd="0" presId="urn:microsoft.com/office/officeart/2005/8/layout/list1"/>
    <dgm:cxn modelId="{4BD66CE4-CB00-DA44-A917-7B66271183A2}" type="presParOf" srcId="{A040DBAA-74D3-6E41-85EA-D57B1A996640}" destId="{FD9CE4E6-90C6-394F-AF52-C5E6FFDE9208}" srcOrd="0" destOrd="0" presId="urn:microsoft.com/office/officeart/2005/8/layout/list1"/>
    <dgm:cxn modelId="{6E5CBD35-E9C7-5C46-8F68-0C3DF4744AEE}" type="presParOf" srcId="{FD9CE4E6-90C6-394F-AF52-C5E6FFDE9208}" destId="{3B9176F5-B716-5D49-B0DF-E458A19AB040}" srcOrd="0" destOrd="0" presId="urn:microsoft.com/office/officeart/2005/8/layout/list1"/>
    <dgm:cxn modelId="{43392965-34CF-7943-AA19-B7D2288E9E66}" type="presParOf" srcId="{FD9CE4E6-90C6-394F-AF52-C5E6FFDE9208}" destId="{F301B679-9ABE-F34B-8484-58A6A4B21DB3}" srcOrd="1" destOrd="0" presId="urn:microsoft.com/office/officeart/2005/8/layout/list1"/>
    <dgm:cxn modelId="{AD43EA9D-9AB4-9848-9DA8-5677F0475A99}" type="presParOf" srcId="{A040DBAA-74D3-6E41-85EA-D57B1A996640}" destId="{C4486F53-10DE-644A-B983-777238CE9607}" srcOrd="1" destOrd="0" presId="urn:microsoft.com/office/officeart/2005/8/layout/list1"/>
    <dgm:cxn modelId="{EFC3D71D-C4E3-C04F-A1F2-F01F3F3C2DBE}" type="presParOf" srcId="{A040DBAA-74D3-6E41-85EA-D57B1A996640}" destId="{1CFAAF83-83DB-3141-B367-5A3E93041B56}" srcOrd="2" destOrd="0" presId="urn:microsoft.com/office/officeart/2005/8/layout/list1"/>
    <dgm:cxn modelId="{ABEC9EED-4B80-A143-9639-734889B69652}" type="presParOf" srcId="{A040DBAA-74D3-6E41-85EA-D57B1A996640}" destId="{7F0C08E3-3A3E-8D45-A231-E7457769C452}" srcOrd="3" destOrd="0" presId="urn:microsoft.com/office/officeart/2005/8/layout/list1"/>
    <dgm:cxn modelId="{3C2C81E1-562E-4345-BE0E-7E3B9CAD1AC1}" type="presParOf" srcId="{A040DBAA-74D3-6E41-85EA-D57B1A996640}" destId="{2BB9F620-E078-5440-BD90-9579A7AAB13A}" srcOrd="4" destOrd="0" presId="urn:microsoft.com/office/officeart/2005/8/layout/list1"/>
    <dgm:cxn modelId="{B0CB31BD-1447-914F-950D-51365258F633}" type="presParOf" srcId="{2BB9F620-E078-5440-BD90-9579A7AAB13A}" destId="{4922907F-6B86-8C43-A9BC-0258B0BB434D}" srcOrd="0" destOrd="0" presId="urn:microsoft.com/office/officeart/2005/8/layout/list1"/>
    <dgm:cxn modelId="{F7F42B21-3601-5B4E-B04D-006F381AB35E}" type="presParOf" srcId="{2BB9F620-E078-5440-BD90-9579A7AAB13A}" destId="{B194F58E-4413-CE44-A45B-D3C472FB5FDE}" srcOrd="1" destOrd="0" presId="urn:microsoft.com/office/officeart/2005/8/layout/list1"/>
    <dgm:cxn modelId="{8B3E9AA5-470F-964E-9402-E357F44D1038}" type="presParOf" srcId="{A040DBAA-74D3-6E41-85EA-D57B1A996640}" destId="{BF0E6873-72AF-934F-BFD3-582E17AD2DB7}" srcOrd="5" destOrd="0" presId="urn:microsoft.com/office/officeart/2005/8/layout/list1"/>
    <dgm:cxn modelId="{C6E35D60-BFEF-A64D-BFA7-5E5376931A1F}" type="presParOf" srcId="{A040DBAA-74D3-6E41-85EA-D57B1A996640}" destId="{12ED0B7B-06CC-E14E-94C0-80445210509E}" srcOrd="6" destOrd="0" presId="urn:microsoft.com/office/officeart/2005/8/layout/list1"/>
    <dgm:cxn modelId="{1E3C9E36-F5B9-D04A-A6BF-5436B2D45E87}" type="presParOf" srcId="{A040DBAA-74D3-6E41-85EA-D57B1A996640}" destId="{57AC2853-169D-9044-8529-BF1C17CFBA2E}" srcOrd="7" destOrd="0" presId="urn:microsoft.com/office/officeart/2005/8/layout/list1"/>
    <dgm:cxn modelId="{285DEE31-73EF-0C45-BCF7-133BC8DB789F}" type="presParOf" srcId="{A040DBAA-74D3-6E41-85EA-D57B1A996640}" destId="{650005EB-1EFF-404A-ACEB-77E2069100F7}" srcOrd="8" destOrd="0" presId="urn:microsoft.com/office/officeart/2005/8/layout/list1"/>
    <dgm:cxn modelId="{D45957D0-C6C7-5445-8DFE-9671AE174176}" type="presParOf" srcId="{650005EB-1EFF-404A-ACEB-77E2069100F7}" destId="{D547DE45-07B6-4542-AAD9-FDCD47E74D41}" srcOrd="0" destOrd="0" presId="urn:microsoft.com/office/officeart/2005/8/layout/list1"/>
    <dgm:cxn modelId="{056BC5DB-9F28-0941-B4BB-A9A964BBF8C9}" type="presParOf" srcId="{650005EB-1EFF-404A-ACEB-77E2069100F7}" destId="{9C2EF233-C1F2-2545-991F-8D80E959F0DA}" srcOrd="1" destOrd="0" presId="urn:microsoft.com/office/officeart/2005/8/layout/list1"/>
    <dgm:cxn modelId="{2E0416CB-99F4-D649-AF86-CEC0B1114B6A}" type="presParOf" srcId="{A040DBAA-74D3-6E41-85EA-D57B1A996640}" destId="{A920136B-A0A5-B945-9047-5345ED31AF3D}" srcOrd="9" destOrd="0" presId="urn:microsoft.com/office/officeart/2005/8/layout/list1"/>
    <dgm:cxn modelId="{BA775DC7-69D7-884E-823F-31A6559E2E0B}" type="presParOf" srcId="{A040DBAA-74D3-6E41-85EA-D57B1A996640}" destId="{8A596331-9C8B-3346-90B5-7E54AD7B2293}" srcOrd="10" destOrd="0" presId="urn:microsoft.com/office/officeart/2005/8/layout/list1"/>
    <dgm:cxn modelId="{B4588331-E920-6F45-82B9-FACAAF08093A}" type="presParOf" srcId="{A040DBAA-74D3-6E41-85EA-D57B1A996640}" destId="{450E8900-F1FA-8A4A-91A5-30CFD965083E}" srcOrd="11" destOrd="0" presId="urn:microsoft.com/office/officeart/2005/8/layout/list1"/>
    <dgm:cxn modelId="{D94FA2AD-8D38-C44A-ADC9-5B9740DBDC3C}" type="presParOf" srcId="{A040DBAA-74D3-6E41-85EA-D57B1A996640}" destId="{93E322A5-01B7-6747-A211-833077169B41}" srcOrd="12" destOrd="0" presId="urn:microsoft.com/office/officeart/2005/8/layout/list1"/>
    <dgm:cxn modelId="{80F0CE85-18BF-F44D-AC23-EF0A6C369B71}" type="presParOf" srcId="{93E322A5-01B7-6747-A211-833077169B41}" destId="{ECE77CC0-1AC4-D046-AEE6-71CA077466D9}" srcOrd="0" destOrd="0" presId="urn:microsoft.com/office/officeart/2005/8/layout/list1"/>
    <dgm:cxn modelId="{95906903-6F0E-2B4C-B427-B5EB8987CD1B}" type="presParOf" srcId="{93E322A5-01B7-6747-A211-833077169B41}" destId="{13E13E1B-7C82-F94F-ADF3-4A20E8341BA1}" srcOrd="1" destOrd="0" presId="urn:microsoft.com/office/officeart/2005/8/layout/list1"/>
    <dgm:cxn modelId="{174E8B2E-5E4A-194E-A341-1F4C5C7FE6B3}" type="presParOf" srcId="{A040DBAA-74D3-6E41-85EA-D57B1A996640}" destId="{579F17A0-9F3B-E849-BEA0-9B1F7061AB40}" srcOrd="13" destOrd="0" presId="urn:microsoft.com/office/officeart/2005/8/layout/list1"/>
    <dgm:cxn modelId="{70948FFF-51F9-F942-82B1-D0384A6894CC}" type="presParOf" srcId="{A040DBAA-74D3-6E41-85EA-D57B1A996640}" destId="{716D2EE4-B7F7-8348-B7F4-3E1D96AAB7D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3CB375-2E1B-4A3D-9A61-AF7D200838A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2CD12AA-0739-48FD-9CB1-99EE5CF971D1}">
      <dgm:prSet/>
      <dgm:spPr/>
      <dgm:t>
        <a:bodyPr/>
        <a:lstStyle/>
        <a:p>
          <a:r>
            <a:rPr lang="nl-NL"/>
            <a:t>Clarify goal</a:t>
          </a:r>
          <a:endParaRPr lang="en-US"/>
        </a:p>
      </dgm:t>
    </dgm:pt>
    <dgm:pt modelId="{D3995321-02C2-4675-B7A5-EF915886AECD}" type="parTrans" cxnId="{B7D6FD0C-1C80-4D72-8E77-4ADFEE000D8A}">
      <dgm:prSet/>
      <dgm:spPr/>
      <dgm:t>
        <a:bodyPr/>
        <a:lstStyle/>
        <a:p>
          <a:endParaRPr lang="en-US"/>
        </a:p>
      </dgm:t>
    </dgm:pt>
    <dgm:pt modelId="{33D48E44-C2F3-41DB-878E-4AF239E01129}" type="sibTrans" cxnId="{B7D6FD0C-1C80-4D72-8E77-4ADFEE000D8A}">
      <dgm:prSet/>
      <dgm:spPr/>
      <dgm:t>
        <a:bodyPr/>
        <a:lstStyle/>
        <a:p>
          <a:endParaRPr lang="en-US"/>
        </a:p>
      </dgm:t>
    </dgm:pt>
    <dgm:pt modelId="{8247272E-74FB-4D61-BF17-482FA0F0D942}">
      <dgm:prSet/>
      <dgm:spPr/>
      <dgm:t>
        <a:bodyPr/>
        <a:lstStyle/>
        <a:p>
          <a:r>
            <a:rPr lang="nl-NL"/>
            <a:t>Define roles </a:t>
          </a:r>
          <a:endParaRPr lang="en-US"/>
        </a:p>
      </dgm:t>
    </dgm:pt>
    <dgm:pt modelId="{7D644EBF-EA80-4AC5-8891-EE1D2E5A51D0}" type="parTrans" cxnId="{7CD6E0E7-684A-4FC7-A809-A26583369979}">
      <dgm:prSet/>
      <dgm:spPr/>
      <dgm:t>
        <a:bodyPr/>
        <a:lstStyle/>
        <a:p>
          <a:endParaRPr lang="en-US"/>
        </a:p>
      </dgm:t>
    </dgm:pt>
    <dgm:pt modelId="{3B240CB2-4D6A-4B9F-8EB1-51A8557E543E}" type="sibTrans" cxnId="{7CD6E0E7-684A-4FC7-A809-A26583369979}">
      <dgm:prSet/>
      <dgm:spPr/>
      <dgm:t>
        <a:bodyPr/>
        <a:lstStyle/>
        <a:p>
          <a:endParaRPr lang="en-US"/>
        </a:p>
      </dgm:t>
    </dgm:pt>
    <dgm:pt modelId="{D8BD76BE-36C8-4C7E-9EEE-3BCCB1E14D2E}">
      <dgm:prSet/>
      <dgm:spPr/>
      <dgm:t>
        <a:bodyPr/>
        <a:lstStyle/>
        <a:p>
          <a:r>
            <a:rPr lang="nl-NL"/>
            <a:t>Discus rules of conduct</a:t>
          </a:r>
          <a:endParaRPr lang="en-US"/>
        </a:p>
      </dgm:t>
    </dgm:pt>
    <dgm:pt modelId="{75197A36-E38C-4797-989D-38169966D455}" type="parTrans" cxnId="{6DFBBE40-4F74-4F1C-B4DF-00E45FDA4787}">
      <dgm:prSet/>
      <dgm:spPr/>
      <dgm:t>
        <a:bodyPr/>
        <a:lstStyle/>
        <a:p>
          <a:endParaRPr lang="en-US"/>
        </a:p>
      </dgm:t>
    </dgm:pt>
    <dgm:pt modelId="{0219274E-5E21-4D0A-8090-AAE07B6F8E5C}" type="sibTrans" cxnId="{6DFBBE40-4F74-4F1C-B4DF-00E45FDA4787}">
      <dgm:prSet/>
      <dgm:spPr/>
      <dgm:t>
        <a:bodyPr/>
        <a:lstStyle/>
        <a:p>
          <a:endParaRPr lang="en-US"/>
        </a:p>
      </dgm:t>
    </dgm:pt>
    <dgm:pt modelId="{922D135B-B408-42C3-AA65-C7BD72C6F93F}">
      <dgm:prSet/>
      <dgm:spPr/>
      <dgm:t>
        <a:bodyPr/>
        <a:lstStyle/>
        <a:p>
          <a:r>
            <a:rPr lang="nl-NL"/>
            <a:t>Interdependence </a:t>
          </a:r>
          <a:endParaRPr lang="en-US"/>
        </a:p>
      </dgm:t>
    </dgm:pt>
    <dgm:pt modelId="{F38636D1-91C4-47DC-9B96-9BDEB8012175}" type="parTrans" cxnId="{34F484BC-EAFA-41C5-AFCC-BE0BF03EE2A4}">
      <dgm:prSet/>
      <dgm:spPr/>
      <dgm:t>
        <a:bodyPr/>
        <a:lstStyle/>
        <a:p>
          <a:endParaRPr lang="en-US"/>
        </a:p>
      </dgm:t>
    </dgm:pt>
    <dgm:pt modelId="{183BB07F-1804-44D7-87BE-AE941499C50B}" type="sibTrans" cxnId="{34F484BC-EAFA-41C5-AFCC-BE0BF03EE2A4}">
      <dgm:prSet/>
      <dgm:spPr/>
      <dgm:t>
        <a:bodyPr/>
        <a:lstStyle/>
        <a:p>
          <a:endParaRPr lang="en-US"/>
        </a:p>
      </dgm:t>
    </dgm:pt>
    <dgm:pt modelId="{C40F555B-E932-5847-9275-DD6E0A5A584B}" type="pres">
      <dgm:prSet presAssocID="{913CB375-2E1B-4A3D-9A61-AF7D200838A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C1B83CF-4DD4-E747-B608-EBC9BEE386E4}" type="pres">
      <dgm:prSet presAssocID="{42CD12AA-0739-48FD-9CB1-99EE5CF971D1}" presName="hierRoot1" presStyleCnt="0"/>
      <dgm:spPr/>
    </dgm:pt>
    <dgm:pt modelId="{0FF805D7-DE20-094D-B54F-9B595262A50D}" type="pres">
      <dgm:prSet presAssocID="{42CD12AA-0739-48FD-9CB1-99EE5CF971D1}" presName="composite" presStyleCnt="0"/>
      <dgm:spPr/>
    </dgm:pt>
    <dgm:pt modelId="{9BBD6BD0-63C2-8F47-813E-ACDA246D067B}" type="pres">
      <dgm:prSet presAssocID="{42CD12AA-0739-48FD-9CB1-99EE5CF971D1}" presName="background" presStyleLbl="node0" presStyleIdx="0" presStyleCnt="4"/>
      <dgm:spPr/>
    </dgm:pt>
    <dgm:pt modelId="{83F9D2B6-2F6C-1A4B-A8E1-8624B044172D}" type="pres">
      <dgm:prSet presAssocID="{42CD12AA-0739-48FD-9CB1-99EE5CF971D1}" presName="text" presStyleLbl="fgAcc0" presStyleIdx="0" presStyleCnt="4">
        <dgm:presLayoutVars>
          <dgm:chPref val="3"/>
        </dgm:presLayoutVars>
      </dgm:prSet>
      <dgm:spPr/>
    </dgm:pt>
    <dgm:pt modelId="{59DC205F-5ADE-5D4E-9DA5-C9CDD21A8573}" type="pres">
      <dgm:prSet presAssocID="{42CD12AA-0739-48FD-9CB1-99EE5CF971D1}" presName="hierChild2" presStyleCnt="0"/>
      <dgm:spPr/>
    </dgm:pt>
    <dgm:pt modelId="{C601D0EE-6CE1-3B47-8D9E-326A77F14D21}" type="pres">
      <dgm:prSet presAssocID="{8247272E-74FB-4D61-BF17-482FA0F0D942}" presName="hierRoot1" presStyleCnt="0"/>
      <dgm:spPr/>
    </dgm:pt>
    <dgm:pt modelId="{9BA57BCA-57AA-D04E-BB24-F6DF6AE4A3F7}" type="pres">
      <dgm:prSet presAssocID="{8247272E-74FB-4D61-BF17-482FA0F0D942}" presName="composite" presStyleCnt="0"/>
      <dgm:spPr/>
    </dgm:pt>
    <dgm:pt modelId="{DD4459E2-F792-7A4A-BBB7-A358D9468393}" type="pres">
      <dgm:prSet presAssocID="{8247272E-74FB-4D61-BF17-482FA0F0D942}" presName="background" presStyleLbl="node0" presStyleIdx="1" presStyleCnt="4"/>
      <dgm:spPr/>
    </dgm:pt>
    <dgm:pt modelId="{A4E96427-3DFF-D644-9773-D9092B4690F1}" type="pres">
      <dgm:prSet presAssocID="{8247272E-74FB-4D61-BF17-482FA0F0D942}" presName="text" presStyleLbl="fgAcc0" presStyleIdx="1" presStyleCnt="4">
        <dgm:presLayoutVars>
          <dgm:chPref val="3"/>
        </dgm:presLayoutVars>
      </dgm:prSet>
      <dgm:spPr/>
    </dgm:pt>
    <dgm:pt modelId="{3D802931-D633-CB4F-A4AB-5ECBA3ED2C0E}" type="pres">
      <dgm:prSet presAssocID="{8247272E-74FB-4D61-BF17-482FA0F0D942}" presName="hierChild2" presStyleCnt="0"/>
      <dgm:spPr/>
    </dgm:pt>
    <dgm:pt modelId="{04E116FA-BE88-8E4D-A89C-D7B4CAC6FBE8}" type="pres">
      <dgm:prSet presAssocID="{D8BD76BE-36C8-4C7E-9EEE-3BCCB1E14D2E}" presName="hierRoot1" presStyleCnt="0"/>
      <dgm:spPr/>
    </dgm:pt>
    <dgm:pt modelId="{66589120-540B-854D-8EDE-3F114DE8B337}" type="pres">
      <dgm:prSet presAssocID="{D8BD76BE-36C8-4C7E-9EEE-3BCCB1E14D2E}" presName="composite" presStyleCnt="0"/>
      <dgm:spPr/>
    </dgm:pt>
    <dgm:pt modelId="{AFBEFB38-DECB-B747-B413-8A9F70F829A7}" type="pres">
      <dgm:prSet presAssocID="{D8BD76BE-36C8-4C7E-9EEE-3BCCB1E14D2E}" presName="background" presStyleLbl="node0" presStyleIdx="2" presStyleCnt="4"/>
      <dgm:spPr/>
    </dgm:pt>
    <dgm:pt modelId="{8C1136B6-3D50-F549-B916-F01459794EEF}" type="pres">
      <dgm:prSet presAssocID="{D8BD76BE-36C8-4C7E-9EEE-3BCCB1E14D2E}" presName="text" presStyleLbl="fgAcc0" presStyleIdx="2" presStyleCnt="4">
        <dgm:presLayoutVars>
          <dgm:chPref val="3"/>
        </dgm:presLayoutVars>
      </dgm:prSet>
      <dgm:spPr/>
    </dgm:pt>
    <dgm:pt modelId="{D7D66E8D-BCFF-414B-BAE2-F15602E1A27D}" type="pres">
      <dgm:prSet presAssocID="{D8BD76BE-36C8-4C7E-9EEE-3BCCB1E14D2E}" presName="hierChild2" presStyleCnt="0"/>
      <dgm:spPr/>
    </dgm:pt>
    <dgm:pt modelId="{30E1E8B5-D0AD-5041-AB42-607087A6BE74}" type="pres">
      <dgm:prSet presAssocID="{922D135B-B408-42C3-AA65-C7BD72C6F93F}" presName="hierRoot1" presStyleCnt="0"/>
      <dgm:spPr/>
    </dgm:pt>
    <dgm:pt modelId="{315145CF-0EBE-584B-8C09-BD2FADD5DE1C}" type="pres">
      <dgm:prSet presAssocID="{922D135B-B408-42C3-AA65-C7BD72C6F93F}" presName="composite" presStyleCnt="0"/>
      <dgm:spPr/>
    </dgm:pt>
    <dgm:pt modelId="{640A4D5B-5216-EF4E-8303-3535D60718E3}" type="pres">
      <dgm:prSet presAssocID="{922D135B-B408-42C3-AA65-C7BD72C6F93F}" presName="background" presStyleLbl="node0" presStyleIdx="3" presStyleCnt="4"/>
      <dgm:spPr/>
    </dgm:pt>
    <dgm:pt modelId="{84DDF0F5-99FF-E642-A4ED-598B57055FF4}" type="pres">
      <dgm:prSet presAssocID="{922D135B-B408-42C3-AA65-C7BD72C6F93F}" presName="text" presStyleLbl="fgAcc0" presStyleIdx="3" presStyleCnt="4">
        <dgm:presLayoutVars>
          <dgm:chPref val="3"/>
        </dgm:presLayoutVars>
      </dgm:prSet>
      <dgm:spPr/>
    </dgm:pt>
    <dgm:pt modelId="{D9E45510-C8CA-1046-9511-3C4F7B5860BD}" type="pres">
      <dgm:prSet presAssocID="{922D135B-B408-42C3-AA65-C7BD72C6F93F}" presName="hierChild2" presStyleCnt="0"/>
      <dgm:spPr/>
    </dgm:pt>
  </dgm:ptLst>
  <dgm:cxnLst>
    <dgm:cxn modelId="{B7D6FD0C-1C80-4D72-8E77-4ADFEE000D8A}" srcId="{913CB375-2E1B-4A3D-9A61-AF7D200838A9}" destId="{42CD12AA-0739-48FD-9CB1-99EE5CF971D1}" srcOrd="0" destOrd="0" parTransId="{D3995321-02C2-4675-B7A5-EF915886AECD}" sibTransId="{33D48E44-C2F3-41DB-878E-4AF239E01129}"/>
    <dgm:cxn modelId="{6DFBBE40-4F74-4F1C-B4DF-00E45FDA4787}" srcId="{913CB375-2E1B-4A3D-9A61-AF7D200838A9}" destId="{D8BD76BE-36C8-4C7E-9EEE-3BCCB1E14D2E}" srcOrd="2" destOrd="0" parTransId="{75197A36-E38C-4797-989D-38169966D455}" sibTransId="{0219274E-5E21-4D0A-8090-AAE07B6F8E5C}"/>
    <dgm:cxn modelId="{9946BC7E-2E72-5742-9274-39F4D9236DB6}" type="presOf" srcId="{8247272E-74FB-4D61-BF17-482FA0F0D942}" destId="{A4E96427-3DFF-D644-9773-D9092B4690F1}" srcOrd="0" destOrd="0" presId="urn:microsoft.com/office/officeart/2005/8/layout/hierarchy1"/>
    <dgm:cxn modelId="{EC234AB4-8749-7E44-AE36-08A81C2A5427}" type="presOf" srcId="{D8BD76BE-36C8-4C7E-9EEE-3BCCB1E14D2E}" destId="{8C1136B6-3D50-F549-B916-F01459794EEF}" srcOrd="0" destOrd="0" presId="urn:microsoft.com/office/officeart/2005/8/layout/hierarchy1"/>
    <dgm:cxn modelId="{34F484BC-EAFA-41C5-AFCC-BE0BF03EE2A4}" srcId="{913CB375-2E1B-4A3D-9A61-AF7D200838A9}" destId="{922D135B-B408-42C3-AA65-C7BD72C6F93F}" srcOrd="3" destOrd="0" parTransId="{F38636D1-91C4-47DC-9B96-9BDEB8012175}" sibTransId="{183BB07F-1804-44D7-87BE-AE941499C50B}"/>
    <dgm:cxn modelId="{2883BFE0-0E9F-BB4A-9025-1B175A7D0164}" type="presOf" srcId="{922D135B-B408-42C3-AA65-C7BD72C6F93F}" destId="{84DDF0F5-99FF-E642-A4ED-598B57055FF4}" srcOrd="0" destOrd="0" presId="urn:microsoft.com/office/officeart/2005/8/layout/hierarchy1"/>
    <dgm:cxn modelId="{7CD6E0E7-684A-4FC7-A809-A26583369979}" srcId="{913CB375-2E1B-4A3D-9A61-AF7D200838A9}" destId="{8247272E-74FB-4D61-BF17-482FA0F0D942}" srcOrd="1" destOrd="0" parTransId="{7D644EBF-EA80-4AC5-8891-EE1D2E5A51D0}" sibTransId="{3B240CB2-4D6A-4B9F-8EB1-51A8557E543E}"/>
    <dgm:cxn modelId="{10DE8DEA-674F-0A4B-A002-2D3AFCCCB4E5}" type="presOf" srcId="{913CB375-2E1B-4A3D-9A61-AF7D200838A9}" destId="{C40F555B-E932-5847-9275-DD6E0A5A584B}" srcOrd="0" destOrd="0" presId="urn:microsoft.com/office/officeart/2005/8/layout/hierarchy1"/>
    <dgm:cxn modelId="{5AC679F6-AAEF-1044-8582-6F3823798CCB}" type="presOf" srcId="{42CD12AA-0739-48FD-9CB1-99EE5CF971D1}" destId="{83F9D2B6-2F6C-1A4B-A8E1-8624B044172D}" srcOrd="0" destOrd="0" presId="urn:microsoft.com/office/officeart/2005/8/layout/hierarchy1"/>
    <dgm:cxn modelId="{ACE66D50-0AF6-0446-8817-88E961E38A25}" type="presParOf" srcId="{C40F555B-E932-5847-9275-DD6E0A5A584B}" destId="{0C1B83CF-4DD4-E747-B608-EBC9BEE386E4}" srcOrd="0" destOrd="0" presId="urn:microsoft.com/office/officeart/2005/8/layout/hierarchy1"/>
    <dgm:cxn modelId="{9B47B1EE-0AB3-BA43-89D0-278575970578}" type="presParOf" srcId="{0C1B83CF-4DD4-E747-B608-EBC9BEE386E4}" destId="{0FF805D7-DE20-094D-B54F-9B595262A50D}" srcOrd="0" destOrd="0" presId="urn:microsoft.com/office/officeart/2005/8/layout/hierarchy1"/>
    <dgm:cxn modelId="{9B21F6A7-ED62-8447-B937-515256D92E0B}" type="presParOf" srcId="{0FF805D7-DE20-094D-B54F-9B595262A50D}" destId="{9BBD6BD0-63C2-8F47-813E-ACDA246D067B}" srcOrd="0" destOrd="0" presId="urn:microsoft.com/office/officeart/2005/8/layout/hierarchy1"/>
    <dgm:cxn modelId="{EEC2B2B5-6C7D-0E4B-AD9C-7F83E8CBCCAF}" type="presParOf" srcId="{0FF805D7-DE20-094D-B54F-9B595262A50D}" destId="{83F9D2B6-2F6C-1A4B-A8E1-8624B044172D}" srcOrd="1" destOrd="0" presId="urn:microsoft.com/office/officeart/2005/8/layout/hierarchy1"/>
    <dgm:cxn modelId="{9B6BCF81-FBAF-C643-8D8F-CC0A2BC1F472}" type="presParOf" srcId="{0C1B83CF-4DD4-E747-B608-EBC9BEE386E4}" destId="{59DC205F-5ADE-5D4E-9DA5-C9CDD21A8573}" srcOrd="1" destOrd="0" presId="urn:microsoft.com/office/officeart/2005/8/layout/hierarchy1"/>
    <dgm:cxn modelId="{ADA681A2-D99F-AA46-976F-7BDA690C8747}" type="presParOf" srcId="{C40F555B-E932-5847-9275-DD6E0A5A584B}" destId="{C601D0EE-6CE1-3B47-8D9E-326A77F14D21}" srcOrd="1" destOrd="0" presId="urn:microsoft.com/office/officeart/2005/8/layout/hierarchy1"/>
    <dgm:cxn modelId="{422444E6-4BDB-6D4C-B163-F9F0083E07AA}" type="presParOf" srcId="{C601D0EE-6CE1-3B47-8D9E-326A77F14D21}" destId="{9BA57BCA-57AA-D04E-BB24-F6DF6AE4A3F7}" srcOrd="0" destOrd="0" presId="urn:microsoft.com/office/officeart/2005/8/layout/hierarchy1"/>
    <dgm:cxn modelId="{B8366A1F-FCF2-F64B-B445-7E2AA057EEEB}" type="presParOf" srcId="{9BA57BCA-57AA-D04E-BB24-F6DF6AE4A3F7}" destId="{DD4459E2-F792-7A4A-BBB7-A358D9468393}" srcOrd="0" destOrd="0" presId="urn:microsoft.com/office/officeart/2005/8/layout/hierarchy1"/>
    <dgm:cxn modelId="{A66AF67E-A682-D246-AEAD-F570E87FCE21}" type="presParOf" srcId="{9BA57BCA-57AA-D04E-BB24-F6DF6AE4A3F7}" destId="{A4E96427-3DFF-D644-9773-D9092B4690F1}" srcOrd="1" destOrd="0" presId="urn:microsoft.com/office/officeart/2005/8/layout/hierarchy1"/>
    <dgm:cxn modelId="{180C17D7-B161-684B-8B94-88DC98E8A463}" type="presParOf" srcId="{C601D0EE-6CE1-3B47-8D9E-326A77F14D21}" destId="{3D802931-D633-CB4F-A4AB-5ECBA3ED2C0E}" srcOrd="1" destOrd="0" presId="urn:microsoft.com/office/officeart/2005/8/layout/hierarchy1"/>
    <dgm:cxn modelId="{E8284E76-C68D-7D41-9251-62D60A46FDC4}" type="presParOf" srcId="{C40F555B-E932-5847-9275-DD6E0A5A584B}" destId="{04E116FA-BE88-8E4D-A89C-D7B4CAC6FBE8}" srcOrd="2" destOrd="0" presId="urn:microsoft.com/office/officeart/2005/8/layout/hierarchy1"/>
    <dgm:cxn modelId="{D003AA92-6FB7-6041-8330-B3A89F6F032E}" type="presParOf" srcId="{04E116FA-BE88-8E4D-A89C-D7B4CAC6FBE8}" destId="{66589120-540B-854D-8EDE-3F114DE8B337}" srcOrd="0" destOrd="0" presId="urn:microsoft.com/office/officeart/2005/8/layout/hierarchy1"/>
    <dgm:cxn modelId="{509D17FB-F8C9-6C4E-A6BB-08D56BD302B3}" type="presParOf" srcId="{66589120-540B-854D-8EDE-3F114DE8B337}" destId="{AFBEFB38-DECB-B747-B413-8A9F70F829A7}" srcOrd="0" destOrd="0" presId="urn:microsoft.com/office/officeart/2005/8/layout/hierarchy1"/>
    <dgm:cxn modelId="{FE9F0C44-72AE-374D-B2BD-A41EC9C7854F}" type="presParOf" srcId="{66589120-540B-854D-8EDE-3F114DE8B337}" destId="{8C1136B6-3D50-F549-B916-F01459794EEF}" srcOrd="1" destOrd="0" presId="urn:microsoft.com/office/officeart/2005/8/layout/hierarchy1"/>
    <dgm:cxn modelId="{FB0CCB13-4A9F-6B4F-AEBC-0F3C167942E5}" type="presParOf" srcId="{04E116FA-BE88-8E4D-A89C-D7B4CAC6FBE8}" destId="{D7D66E8D-BCFF-414B-BAE2-F15602E1A27D}" srcOrd="1" destOrd="0" presId="urn:microsoft.com/office/officeart/2005/8/layout/hierarchy1"/>
    <dgm:cxn modelId="{0B256DE3-95BF-4B46-A963-DB466933C722}" type="presParOf" srcId="{C40F555B-E932-5847-9275-DD6E0A5A584B}" destId="{30E1E8B5-D0AD-5041-AB42-607087A6BE74}" srcOrd="3" destOrd="0" presId="urn:microsoft.com/office/officeart/2005/8/layout/hierarchy1"/>
    <dgm:cxn modelId="{ED1999EB-0F95-9247-A619-39BB79D39919}" type="presParOf" srcId="{30E1E8B5-D0AD-5041-AB42-607087A6BE74}" destId="{315145CF-0EBE-584B-8C09-BD2FADD5DE1C}" srcOrd="0" destOrd="0" presId="urn:microsoft.com/office/officeart/2005/8/layout/hierarchy1"/>
    <dgm:cxn modelId="{76F53F57-9FA0-C341-959D-060A8551E2F4}" type="presParOf" srcId="{315145CF-0EBE-584B-8C09-BD2FADD5DE1C}" destId="{640A4D5B-5216-EF4E-8303-3535D60718E3}" srcOrd="0" destOrd="0" presId="urn:microsoft.com/office/officeart/2005/8/layout/hierarchy1"/>
    <dgm:cxn modelId="{55FC7265-B92D-984B-9C47-CBC0D9DA55E0}" type="presParOf" srcId="{315145CF-0EBE-584B-8C09-BD2FADD5DE1C}" destId="{84DDF0F5-99FF-E642-A4ED-598B57055FF4}" srcOrd="1" destOrd="0" presId="urn:microsoft.com/office/officeart/2005/8/layout/hierarchy1"/>
    <dgm:cxn modelId="{946B1894-6C86-A947-B43C-DC4E15555BA6}" type="presParOf" srcId="{30E1E8B5-D0AD-5041-AB42-607087A6BE74}" destId="{D9E45510-C8CA-1046-9511-3C4F7B5860B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B1379-F4D7-4345-87D8-9D9F452C77F0}">
      <dsp:nvSpPr>
        <dsp:cNvPr id="0" name=""/>
        <dsp:cNvSpPr/>
      </dsp:nvSpPr>
      <dsp:spPr>
        <a:xfrm>
          <a:off x="805978" y="305225"/>
          <a:ext cx="620947" cy="6209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AF188D-C355-45A7-BDC3-0C5AFBF210B4}">
      <dsp:nvSpPr>
        <dsp:cNvPr id="0" name=""/>
        <dsp:cNvSpPr/>
      </dsp:nvSpPr>
      <dsp:spPr>
        <a:xfrm>
          <a:off x="426510" y="1151256"/>
          <a:ext cx="1379882" cy="551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Be proactive</a:t>
          </a:r>
          <a:endParaRPr lang="en-US" sz="1100" kern="1200"/>
        </a:p>
      </dsp:txBody>
      <dsp:txXfrm>
        <a:off x="426510" y="1151256"/>
        <a:ext cx="1379882" cy="551953"/>
      </dsp:txXfrm>
    </dsp:sp>
    <dsp:sp modelId="{A92F5001-5127-4A6B-9ACD-E9395B80F9C6}">
      <dsp:nvSpPr>
        <dsp:cNvPr id="0" name=""/>
        <dsp:cNvSpPr/>
      </dsp:nvSpPr>
      <dsp:spPr>
        <a:xfrm>
          <a:off x="2427340" y="305225"/>
          <a:ext cx="620947" cy="6209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54FD8-4586-42E4-AC6F-8F9095C4CFB0}">
      <dsp:nvSpPr>
        <dsp:cNvPr id="0" name=""/>
        <dsp:cNvSpPr/>
      </dsp:nvSpPr>
      <dsp:spPr>
        <a:xfrm>
          <a:off x="2047872" y="1151256"/>
          <a:ext cx="1379882" cy="551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Do what is important</a:t>
          </a:r>
          <a:endParaRPr lang="en-US" sz="1100" kern="1200"/>
        </a:p>
      </dsp:txBody>
      <dsp:txXfrm>
        <a:off x="2047872" y="1151256"/>
        <a:ext cx="1379882" cy="551953"/>
      </dsp:txXfrm>
    </dsp:sp>
    <dsp:sp modelId="{EC1594E5-8A84-42FD-8C67-B56B774F0966}">
      <dsp:nvSpPr>
        <dsp:cNvPr id="0" name=""/>
        <dsp:cNvSpPr/>
      </dsp:nvSpPr>
      <dsp:spPr>
        <a:xfrm>
          <a:off x="4048703" y="305225"/>
          <a:ext cx="620947" cy="6209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62722-17F5-4F84-A351-A234D612A74A}">
      <dsp:nvSpPr>
        <dsp:cNvPr id="0" name=""/>
        <dsp:cNvSpPr/>
      </dsp:nvSpPr>
      <dsp:spPr>
        <a:xfrm>
          <a:off x="3669235" y="1151256"/>
          <a:ext cx="1379882" cy="551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Be focussed (make time for the programme)</a:t>
          </a:r>
          <a:endParaRPr lang="en-US" sz="1100" kern="1200"/>
        </a:p>
      </dsp:txBody>
      <dsp:txXfrm>
        <a:off x="3669235" y="1151256"/>
        <a:ext cx="1379882" cy="551953"/>
      </dsp:txXfrm>
    </dsp:sp>
    <dsp:sp modelId="{E18C9A48-C3BA-48AB-BA24-0F5357EBCF51}">
      <dsp:nvSpPr>
        <dsp:cNvPr id="0" name=""/>
        <dsp:cNvSpPr/>
      </dsp:nvSpPr>
      <dsp:spPr>
        <a:xfrm>
          <a:off x="5670065" y="305225"/>
          <a:ext cx="620947" cy="6209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54079F-15D9-413C-A30A-D08381BE4DAF}">
      <dsp:nvSpPr>
        <dsp:cNvPr id="0" name=""/>
        <dsp:cNvSpPr/>
      </dsp:nvSpPr>
      <dsp:spPr>
        <a:xfrm>
          <a:off x="5290597" y="1151256"/>
          <a:ext cx="1379882" cy="551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Be prepared</a:t>
          </a:r>
          <a:endParaRPr lang="en-US" sz="1100" kern="1200"/>
        </a:p>
      </dsp:txBody>
      <dsp:txXfrm>
        <a:off x="5290597" y="1151256"/>
        <a:ext cx="1379882" cy="551953"/>
      </dsp:txXfrm>
    </dsp:sp>
    <dsp:sp modelId="{EBB1494A-523A-4694-9135-E55B2203C048}">
      <dsp:nvSpPr>
        <dsp:cNvPr id="0" name=""/>
        <dsp:cNvSpPr/>
      </dsp:nvSpPr>
      <dsp:spPr>
        <a:xfrm>
          <a:off x="2427340" y="2048179"/>
          <a:ext cx="620947" cy="62094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24BF7E-6B1A-4C8B-8B44-DC03198B1B07}">
      <dsp:nvSpPr>
        <dsp:cNvPr id="0" name=""/>
        <dsp:cNvSpPr/>
      </dsp:nvSpPr>
      <dsp:spPr>
        <a:xfrm>
          <a:off x="2047872" y="2894210"/>
          <a:ext cx="1379882" cy="551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Take care of oneself and the others</a:t>
          </a:r>
          <a:endParaRPr lang="en-US" sz="1100" kern="1200"/>
        </a:p>
      </dsp:txBody>
      <dsp:txXfrm>
        <a:off x="2047872" y="2894210"/>
        <a:ext cx="1379882" cy="551953"/>
      </dsp:txXfrm>
    </dsp:sp>
    <dsp:sp modelId="{90AB6453-4F4B-4DBF-961B-E945630B68CB}">
      <dsp:nvSpPr>
        <dsp:cNvPr id="0" name=""/>
        <dsp:cNvSpPr/>
      </dsp:nvSpPr>
      <dsp:spPr>
        <a:xfrm>
          <a:off x="4048703" y="2048179"/>
          <a:ext cx="620947" cy="62094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E73A3D-D90F-49CE-A08B-9904509A0E32}">
      <dsp:nvSpPr>
        <dsp:cNvPr id="0" name=""/>
        <dsp:cNvSpPr/>
      </dsp:nvSpPr>
      <dsp:spPr>
        <a:xfrm>
          <a:off x="3669235" y="2894210"/>
          <a:ext cx="1379882" cy="551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Confidentiality: what happens in the training, stays in the training</a:t>
          </a:r>
          <a:endParaRPr lang="en-US" sz="1100" kern="1200"/>
        </a:p>
      </dsp:txBody>
      <dsp:txXfrm>
        <a:off x="3669235" y="2894210"/>
        <a:ext cx="1379882" cy="5519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62FB6-474F-4803-9CD1-E4B7ED968BA2}">
      <dsp:nvSpPr>
        <dsp:cNvPr id="0" name=""/>
        <dsp:cNvSpPr/>
      </dsp:nvSpPr>
      <dsp:spPr>
        <a:xfrm>
          <a:off x="928789" y="294506"/>
          <a:ext cx="526816" cy="5268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0B447-C488-4E9C-A2C1-3D0B275B8F2F}">
      <dsp:nvSpPr>
        <dsp:cNvPr id="0" name=""/>
        <dsp:cNvSpPr/>
      </dsp:nvSpPr>
      <dsp:spPr>
        <a:xfrm>
          <a:off x="606846" y="1017132"/>
          <a:ext cx="1170703" cy="46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Share overall goal</a:t>
          </a:r>
          <a:endParaRPr lang="en-US" sz="1100" kern="1200" dirty="0"/>
        </a:p>
      </dsp:txBody>
      <dsp:txXfrm>
        <a:off x="606846" y="1017132"/>
        <a:ext cx="1170703" cy="468281"/>
      </dsp:txXfrm>
    </dsp:sp>
    <dsp:sp modelId="{AEE061B9-0471-4DC9-BEB1-5203CC64A369}">
      <dsp:nvSpPr>
        <dsp:cNvPr id="0" name=""/>
        <dsp:cNvSpPr/>
      </dsp:nvSpPr>
      <dsp:spPr>
        <a:xfrm>
          <a:off x="2304365" y="294506"/>
          <a:ext cx="526816" cy="5268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B18436-AC5F-4C64-BE1D-0714AC77B969}">
      <dsp:nvSpPr>
        <dsp:cNvPr id="0" name=""/>
        <dsp:cNvSpPr/>
      </dsp:nvSpPr>
      <dsp:spPr>
        <a:xfrm>
          <a:off x="1982422" y="1017132"/>
          <a:ext cx="1170703" cy="46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Check knowledge/skill already acquired</a:t>
          </a:r>
          <a:endParaRPr lang="en-US" sz="1100" kern="1200"/>
        </a:p>
      </dsp:txBody>
      <dsp:txXfrm>
        <a:off x="1982422" y="1017132"/>
        <a:ext cx="1170703" cy="468281"/>
      </dsp:txXfrm>
    </dsp:sp>
    <dsp:sp modelId="{10B08575-4BFA-46C9-877E-89726D5BDAD7}">
      <dsp:nvSpPr>
        <dsp:cNvPr id="0" name=""/>
        <dsp:cNvSpPr/>
      </dsp:nvSpPr>
      <dsp:spPr>
        <a:xfrm>
          <a:off x="3679941" y="294506"/>
          <a:ext cx="526816" cy="5268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8BA31-5745-4870-BAA4-08ED0E5A566A}">
      <dsp:nvSpPr>
        <dsp:cNvPr id="0" name=""/>
        <dsp:cNvSpPr/>
      </dsp:nvSpPr>
      <dsp:spPr>
        <a:xfrm>
          <a:off x="3357998" y="1017132"/>
          <a:ext cx="1170703" cy="46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Describe or show steps to take</a:t>
          </a:r>
          <a:endParaRPr lang="en-US" sz="1100" kern="1200"/>
        </a:p>
      </dsp:txBody>
      <dsp:txXfrm>
        <a:off x="3357998" y="1017132"/>
        <a:ext cx="1170703" cy="468281"/>
      </dsp:txXfrm>
    </dsp:sp>
    <dsp:sp modelId="{AA3D1D0C-34D5-43C9-A0F9-18E0AD14B5E8}">
      <dsp:nvSpPr>
        <dsp:cNvPr id="0" name=""/>
        <dsp:cNvSpPr/>
      </dsp:nvSpPr>
      <dsp:spPr>
        <a:xfrm>
          <a:off x="5055517" y="294506"/>
          <a:ext cx="526816" cy="5268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61080-8EAE-4606-8054-7A89C8CF2450}">
      <dsp:nvSpPr>
        <dsp:cNvPr id="0" name=""/>
        <dsp:cNvSpPr/>
      </dsp:nvSpPr>
      <dsp:spPr>
        <a:xfrm>
          <a:off x="4733574" y="1017132"/>
          <a:ext cx="1170703" cy="46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Ask other to repeat</a:t>
          </a:r>
          <a:endParaRPr lang="en-US" sz="1100" kern="1200"/>
        </a:p>
      </dsp:txBody>
      <dsp:txXfrm>
        <a:off x="4733574" y="1017132"/>
        <a:ext cx="1170703" cy="468281"/>
      </dsp:txXfrm>
    </dsp:sp>
    <dsp:sp modelId="{F5FDD9B4-7608-4C13-8880-1FD73CE7B1F7}">
      <dsp:nvSpPr>
        <dsp:cNvPr id="0" name=""/>
        <dsp:cNvSpPr/>
      </dsp:nvSpPr>
      <dsp:spPr>
        <a:xfrm>
          <a:off x="6431094" y="294506"/>
          <a:ext cx="526816" cy="52681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BA21D-FB2E-4BAB-9E96-0667569343A9}">
      <dsp:nvSpPr>
        <dsp:cNvPr id="0" name=""/>
        <dsp:cNvSpPr/>
      </dsp:nvSpPr>
      <dsp:spPr>
        <a:xfrm>
          <a:off x="6109150" y="1017132"/>
          <a:ext cx="1170703" cy="46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Let other perform, supervise</a:t>
          </a:r>
          <a:endParaRPr lang="en-US" sz="1100" kern="1200"/>
        </a:p>
      </dsp:txBody>
      <dsp:txXfrm>
        <a:off x="6109150" y="1017132"/>
        <a:ext cx="1170703" cy="468281"/>
      </dsp:txXfrm>
    </dsp:sp>
    <dsp:sp modelId="{2A76A834-D23A-46B3-BFE1-572D52483793}">
      <dsp:nvSpPr>
        <dsp:cNvPr id="0" name=""/>
        <dsp:cNvSpPr/>
      </dsp:nvSpPr>
      <dsp:spPr>
        <a:xfrm>
          <a:off x="3679941" y="1778089"/>
          <a:ext cx="526816" cy="52681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F2F358-70A7-4AA9-9C34-ED959D5F932D}">
      <dsp:nvSpPr>
        <dsp:cNvPr id="0" name=""/>
        <dsp:cNvSpPr/>
      </dsp:nvSpPr>
      <dsp:spPr>
        <a:xfrm>
          <a:off x="3357998" y="2500716"/>
          <a:ext cx="1170703" cy="46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Check extra needs</a:t>
          </a:r>
          <a:endParaRPr lang="en-US" sz="1100" kern="1200"/>
        </a:p>
      </dsp:txBody>
      <dsp:txXfrm>
        <a:off x="3357998" y="2500716"/>
        <a:ext cx="1170703" cy="4682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D0ADE1-AF72-48B9-95F0-4F6DC2FCEA96}">
      <dsp:nvSpPr>
        <dsp:cNvPr id="0" name=""/>
        <dsp:cNvSpPr/>
      </dsp:nvSpPr>
      <dsp:spPr>
        <a:xfrm>
          <a:off x="928789" y="294506"/>
          <a:ext cx="526816" cy="5268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7D8BDB-CF46-41AA-AEC1-E0140E1818FD}">
      <dsp:nvSpPr>
        <dsp:cNvPr id="0" name=""/>
        <dsp:cNvSpPr/>
      </dsp:nvSpPr>
      <dsp:spPr>
        <a:xfrm>
          <a:off x="606846" y="1017132"/>
          <a:ext cx="1170703" cy="46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Share overall goal</a:t>
          </a:r>
          <a:endParaRPr lang="en-US" sz="1100" kern="1200"/>
        </a:p>
      </dsp:txBody>
      <dsp:txXfrm>
        <a:off x="606846" y="1017132"/>
        <a:ext cx="1170703" cy="468281"/>
      </dsp:txXfrm>
    </dsp:sp>
    <dsp:sp modelId="{28DE67D4-8943-4980-991C-93468E2A216C}">
      <dsp:nvSpPr>
        <dsp:cNvPr id="0" name=""/>
        <dsp:cNvSpPr/>
      </dsp:nvSpPr>
      <dsp:spPr>
        <a:xfrm>
          <a:off x="2304365" y="294506"/>
          <a:ext cx="526816" cy="5268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469434-471B-4B6E-81D7-92EA3B085651}">
      <dsp:nvSpPr>
        <dsp:cNvPr id="0" name=""/>
        <dsp:cNvSpPr/>
      </dsp:nvSpPr>
      <dsp:spPr>
        <a:xfrm>
          <a:off x="1982422" y="1017132"/>
          <a:ext cx="1170703" cy="46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 err="1"/>
            <a:t>Ask</a:t>
          </a:r>
          <a:r>
            <a:rPr lang="nl-NL" sz="1100" kern="1200" dirty="0"/>
            <a:t> </a:t>
          </a:r>
          <a:r>
            <a:rPr lang="nl-NL" sz="1100" kern="1200" dirty="0" err="1"/>
            <a:t>for</a:t>
          </a:r>
          <a:r>
            <a:rPr lang="nl-NL" sz="1100" kern="1200" dirty="0"/>
            <a:t> </a:t>
          </a:r>
          <a:r>
            <a:rPr lang="nl-NL" sz="1100" kern="1200" dirty="0" err="1"/>
            <a:t>ideas</a:t>
          </a:r>
          <a:r>
            <a:rPr lang="nl-NL" sz="1100" kern="1200" dirty="0"/>
            <a:t> </a:t>
          </a:r>
          <a:r>
            <a:rPr lang="nl-NL" sz="1100" kern="1200" dirty="0" err="1"/>
            <a:t>how</a:t>
          </a:r>
          <a:r>
            <a:rPr lang="nl-NL" sz="1100" kern="1200" dirty="0"/>
            <a:t> </a:t>
          </a:r>
          <a:r>
            <a:rPr lang="nl-NL" sz="1100" kern="1200" dirty="0" err="1"/>
            <a:t>to</a:t>
          </a:r>
          <a:r>
            <a:rPr lang="nl-NL" sz="1100" kern="1200" dirty="0"/>
            <a:t> </a:t>
          </a:r>
          <a:r>
            <a:rPr lang="nl-NL" sz="1100" kern="1200" dirty="0" err="1"/>
            <a:t>attain</a:t>
          </a:r>
          <a:r>
            <a:rPr lang="nl-NL" sz="1100" kern="1200" dirty="0"/>
            <a:t> goal</a:t>
          </a:r>
          <a:endParaRPr lang="en-US" sz="1100" kern="1200" dirty="0"/>
        </a:p>
      </dsp:txBody>
      <dsp:txXfrm>
        <a:off x="1982422" y="1017132"/>
        <a:ext cx="1170703" cy="468281"/>
      </dsp:txXfrm>
    </dsp:sp>
    <dsp:sp modelId="{EB40064A-BD4F-4B1A-8C59-3670583E7624}">
      <dsp:nvSpPr>
        <dsp:cNvPr id="0" name=""/>
        <dsp:cNvSpPr/>
      </dsp:nvSpPr>
      <dsp:spPr>
        <a:xfrm>
          <a:off x="3679941" y="294506"/>
          <a:ext cx="526816" cy="5268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53DD8-938F-4403-87F8-F7B63E8543F6}">
      <dsp:nvSpPr>
        <dsp:cNvPr id="0" name=""/>
        <dsp:cNvSpPr/>
      </dsp:nvSpPr>
      <dsp:spPr>
        <a:xfrm>
          <a:off x="3357998" y="1017132"/>
          <a:ext cx="1170703" cy="46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Check </a:t>
          </a:r>
          <a:r>
            <a:rPr lang="nl-NL" sz="1100" kern="1200" dirty="0" err="1"/>
            <a:t>willingness</a:t>
          </a:r>
          <a:r>
            <a:rPr lang="nl-NL" sz="1100" kern="1200" dirty="0"/>
            <a:t> </a:t>
          </a:r>
          <a:r>
            <a:rPr lang="nl-NL" sz="1100" kern="1200" dirty="0" err="1"/>
            <a:t>to</a:t>
          </a:r>
          <a:r>
            <a:rPr lang="nl-NL" sz="1100" kern="1200" dirty="0"/>
            <a:t> act</a:t>
          </a:r>
          <a:endParaRPr lang="en-US" sz="1100" kern="1200" dirty="0"/>
        </a:p>
      </dsp:txBody>
      <dsp:txXfrm>
        <a:off x="3357998" y="1017132"/>
        <a:ext cx="1170703" cy="468281"/>
      </dsp:txXfrm>
    </dsp:sp>
    <dsp:sp modelId="{62CBAED8-A54D-4F5F-BF44-DCD6A72D81F7}">
      <dsp:nvSpPr>
        <dsp:cNvPr id="0" name=""/>
        <dsp:cNvSpPr/>
      </dsp:nvSpPr>
      <dsp:spPr>
        <a:xfrm>
          <a:off x="5055517" y="294506"/>
          <a:ext cx="526816" cy="5268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B266FD-F375-45AC-AE19-DBB67738A113}">
      <dsp:nvSpPr>
        <dsp:cNvPr id="0" name=""/>
        <dsp:cNvSpPr/>
      </dsp:nvSpPr>
      <dsp:spPr>
        <a:xfrm>
          <a:off x="4733574" y="1017132"/>
          <a:ext cx="1170703" cy="46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Check if further support is needed</a:t>
          </a:r>
          <a:endParaRPr lang="en-US" sz="1100" kern="1200"/>
        </a:p>
      </dsp:txBody>
      <dsp:txXfrm>
        <a:off x="4733574" y="1017132"/>
        <a:ext cx="1170703" cy="468281"/>
      </dsp:txXfrm>
    </dsp:sp>
    <dsp:sp modelId="{06767953-4638-497B-9893-A63D6E8F23B4}">
      <dsp:nvSpPr>
        <dsp:cNvPr id="0" name=""/>
        <dsp:cNvSpPr/>
      </dsp:nvSpPr>
      <dsp:spPr>
        <a:xfrm>
          <a:off x="6431094" y="294506"/>
          <a:ext cx="526816" cy="52681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D5B7B-C8C9-47F0-98C8-0B189500A624}">
      <dsp:nvSpPr>
        <dsp:cNvPr id="0" name=""/>
        <dsp:cNvSpPr/>
      </dsp:nvSpPr>
      <dsp:spPr>
        <a:xfrm>
          <a:off x="6109150" y="1017132"/>
          <a:ext cx="1170703" cy="46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Share with others that task is delegated to this person</a:t>
          </a:r>
          <a:endParaRPr lang="en-US" sz="1100" kern="1200"/>
        </a:p>
      </dsp:txBody>
      <dsp:txXfrm>
        <a:off x="6109150" y="1017132"/>
        <a:ext cx="1170703" cy="468281"/>
      </dsp:txXfrm>
    </dsp:sp>
    <dsp:sp modelId="{FCFC35CB-0098-4B67-A4EF-ACBF842001FD}">
      <dsp:nvSpPr>
        <dsp:cNvPr id="0" name=""/>
        <dsp:cNvSpPr/>
      </dsp:nvSpPr>
      <dsp:spPr>
        <a:xfrm>
          <a:off x="3679941" y="1778089"/>
          <a:ext cx="526816" cy="52681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0977C-CB3E-48F4-803B-06D4785B320A}">
      <dsp:nvSpPr>
        <dsp:cNvPr id="0" name=""/>
        <dsp:cNvSpPr/>
      </dsp:nvSpPr>
      <dsp:spPr>
        <a:xfrm>
          <a:off x="3357998" y="2500716"/>
          <a:ext cx="1170703" cy="46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Let go</a:t>
          </a:r>
          <a:endParaRPr lang="en-US" sz="1100" kern="1200"/>
        </a:p>
      </dsp:txBody>
      <dsp:txXfrm>
        <a:off x="3357998" y="2500716"/>
        <a:ext cx="1170703" cy="4682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C594B7-97DD-47D3-9AE6-C185159E87A7}">
      <dsp:nvSpPr>
        <dsp:cNvPr id="0" name=""/>
        <dsp:cNvSpPr/>
      </dsp:nvSpPr>
      <dsp:spPr>
        <a:xfrm>
          <a:off x="481140" y="760705"/>
          <a:ext cx="783896" cy="7838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C4220-1A68-435D-8FA0-1A65FC31D526}">
      <dsp:nvSpPr>
        <dsp:cNvPr id="0" name=""/>
        <dsp:cNvSpPr/>
      </dsp:nvSpPr>
      <dsp:spPr>
        <a:xfrm>
          <a:off x="2092" y="1806001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Behavior</a:t>
          </a:r>
          <a:endParaRPr lang="en-US" sz="2200" kern="1200"/>
        </a:p>
      </dsp:txBody>
      <dsp:txXfrm>
        <a:off x="2092" y="1806001"/>
        <a:ext cx="1741992" cy="696796"/>
      </dsp:txXfrm>
    </dsp:sp>
    <dsp:sp modelId="{410BD714-72CA-4673-A07D-991727AB88DC}">
      <dsp:nvSpPr>
        <dsp:cNvPr id="0" name=""/>
        <dsp:cNvSpPr/>
      </dsp:nvSpPr>
      <dsp:spPr>
        <a:xfrm>
          <a:off x="2527981" y="760705"/>
          <a:ext cx="783896" cy="7838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493E97-CEB5-43D9-B1F7-C535FAFC72B2}">
      <dsp:nvSpPr>
        <dsp:cNvPr id="0" name=""/>
        <dsp:cNvSpPr/>
      </dsp:nvSpPr>
      <dsp:spPr>
        <a:xfrm>
          <a:off x="2048933" y="1806001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Effect of this</a:t>
          </a:r>
          <a:endParaRPr lang="en-US" sz="2200" kern="1200"/>
        </a:p>
      </dsp:txBody>
      <dsp:txXfrm>
        <a:off x="2048933" y="1806001"/>
        <a:ext cx="1741992" cy="696796"/>
      </dsp:txXfrm>
    </dsp:sp>
    <dsp:sp modelId="{235BF69A-7863-426C-B027-CACD0503E3A5}">
      <dsp:nvSpPr>
        <dsp:cNvPr id="0" name=""/>
        <dsp:cNvSpPr/>
      </dsp:nvSpPr>
      <dsp:spPr>
        <a:xfrm>
          <a:off x="4574822" y="760705"/>
          <a:ext cx="783896" cy="7838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31A42-E8BD-40A0-B22E-77FE9B128B8A}">
      <dsp:nvSpPr>
        <dsp:cNvPr id="0" name=""/>
        <dsp:cNvSpPr/>
      </dsp:nvSpPr>
      <dsp:spPr>
        <a:xfrm>
          <a:off x="4095774" y="1806001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Your feeling about this</a:t>
          </a:r>
          <a:endParaRPr lang="en-US" sz="2200" kern="1200"/>
        </a:p>
      </dsp:txBody>
      <dsp:txXfrm>
        <a:off x="4095774" y="1806001"/>
        <a:ext cx="1741992" cy="696796"/>
      </dsp:txXfrm>
    </dsp:sp>
    <dsp:sp modelId="{FDF00814-6E19-4ACA-8185-CBC12590F3A8}">
      <dsp:nvSpPr>
        <dsp:cNvPr id="0" name=""/>
        <dsp:cNvSpPr/>
      </dsp:nvSpPr>
      <dsp:spPr>
        <a:xfrm>
          <a:off x="6621662" y="760705"/>
          <a:ext cx="783896" cy="7838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268507-9713-40E1-B880-2A30E036519E}">
      <dsp:nvSpPr>
        <dsp:cNvPr id="0" name=""/>
        <dsp:cNvSpPr/>
      </dsp:nvSpPr>
      <dsp:spPr>
        <a:xfrm>
          <a:off x="6142615" y="1806001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Wished actions  </a:t>
          </a:r>
          <a:endParaRPr lang="en-US" sz="2200" kern="1200"/>
        </a:p>
      </dsp:txBody>
      <dsp:txXfrm>
        <a:off x="6142615" y="1806001"/>
        <a:ext cx="1741992" cy="6967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AAF83-83DB-3141-B367-5A3E93041B56}">
      <dsp:nvSpPr>
        <dsp:cNvPr id="0" name=""/>
        <dsp:cNvSpPr/>
      </dsp:nvSpPr>
      <dsp:spPr>
        <a:xfrm>
          <a:off x="0" y="379278"/>
          <a:ext cx="469773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1B679-9ABE-F34B-8484-58A6A4B21DB3}">
      <dsp:nvSpPr>
        <dsp:cNvPr id="0" name=""/>
        <dsp:cNvSpPr/>
      </dsp:nvSpPr>
      <dsp:spPr>
        <a:xfrm>
          <a:off x="234886" y="39797"/>
          <a:ext cx="3288411" cy="678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Clarify goal</a:t>
          </a:r>
          <a:endParaRPr lang="en-US" sz="2300" kern="1200"/>
        </a:p>
      </dsp:txBody>
      <dsp:txXfrm>
        <a:off x="268030" y="72941"/>
        <a:ext cx="3222123" cy="612672"/>
      </dsp:txXfrm>
    </dsp:sp>
    <dsp:sp modelId="{12ED0B7B-06CC-E14E-94C0-80445210509E}">
      <dsp:nvSpPr>
        <dsp:cNvPr id="0" name=""/>
        <dsp:cNvSpPr/>
      </dsp:nvSpPr>
      <dsp:spPr>
        <a:xfrm>
          <a:off x="0" y="1422558"/>
          <a:ext cx="469773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94F58E-4413-CE44-A45B-D3C472FB5FDE}">
      <dsp:nvSpPr>
        <dsp:cNvPr id="0" name=""/>
        <dsp:cNvSpPr/>
      </dsp:nvSpPr>
      <dsp:spPr>
        <a:xfrm>
          <a:off x="234886" y="1083077"/>
          <a:ext cx="3288411" cy="67896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Define roles </a:t>
          </a:r>
          <a:endParaRPr lang="en-US" sz="2300" kern="1200"/>
        </a:p>
      </dsp:txBody>
      <dsp:txXfrm>
        <a:off x="268030" y="1116221"/>
        <a:ext cx="3222123" cy="612672"/>
      </dsp:txXfrm>
    </dsp:sp>
    <dsp:sp modelId="{8A596331-9C8B-3346-90B5-7E54AD7B2293}">
      <dsp:nvSpPr>
        <dsp:cNvPr id="0" name=""/>
        <dsp:cNvSpPr/>
      </dsp:nvSpPr>
      <dsp:spPr>
        <a:xfrm>
          <a:off x="0" y="2465837"/>
          <a:ext cx="469773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EF233-C1F2-2545-991F-8D80E959F0DA}">
      <dsp:nvSpPr>
        <dsp:cNvPr id="0" name=""/>
        <dsp:cNvSpPr/>
      </dsp:nvSpPr>
      <dsp:spPr>
        <a:xfrm>
          <a:off x="234886" y="2126358"/>
          <a:ext cx="3288411" cy="67896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Discus rules of conduct</a:t>
          </a:r>
          <a:endParaRPr lang="en-US" sz="2300" kern="1200"/>
        </a:p>
      </dsp:txBody>
      <dsp:txXfrm>
        <a:off x="268030" y="2159502"/>
        <a:ext cx="3222123" cy="612672"/>
      </dsp:txXfrm>
    </dsp:sp>
    <dsp:sp modelId="{716D2EE4-B7F7-8348-B7F4-3E1D96AAB7D6}">
      <dsp:nvSpPr>
        <dsp:cNvPr id="0" name=""/>
        <dsp:cNvSpPr/>
      </dsp:nvSpPr>
      <dsp:spPr>
        <a:xfrm>
          <a:off x="0" y="3509118"/>
          <a:ext cx="469773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E13E1B-7C82-F94F-ADF3-4A20E8341BA1}">
      <dsp:nvSpPr>
        <dsp:cNvPr id="0" name=""/>
        <dsp:cNvSpPr/>
      </dsp:nvSpPr>
      <dsp:spPr>
        <a:xfrm>
          <a:off x="234886" y="3169638"/>
          <a:ext cx="3288411" cy="6789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Interdependence </a:t>
          </a:r>
          <a:endParaRPr lang="en-US" sz="2300" kern="1200"/>
        </a:p>
      </dsp:txBody>
      <dsp:txXfrm>
        <a:off x="268030" y="3202782"/>
        <a:ext cx="3222123" cy="6126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D6BD0-63C2-8F47-813E-ACDA246D067B}">
      <dsp:nvSpPr>
        <dsp:cNvPr id="0" name=""/>
        <dsp:cNvSpPr/>
      </dsp:nvSpPr>
      <dsp:spPr>
        <a:xfrm>
          <a:off x="2135" y="943862"/>
          <a:ext cx="1524961" cy="9683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9D2B6-2F6C-1A4B-A8E1-8624B044172D}">
      <dsp:nvSpPr>
        <dsp:cNvPr id="0" name=""/>
        <dsp:cNvSpPr/>
      </dsp:nvSpPr>
      <dsp:spPr>
        <a:xfrm>
          <a:off x="171575" y="1104830"/>
          <a:ext cx="1524961" cy="968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Clarify goal</a:t>
          </a:r>
          <a:endParaRPr lang="en-US" sz="1500" kern="1200"/>
        </a:p>
      </dsp:txBody>
      <dsp:txXfrm>
        <a:off x="199937" y="1133192"/>
        <a:ext cx="1468237" cy="911626"/>
      </dsp:txXfrm>
    </dsp:sp>
    <dsp:sp modelId="{DD4459E2-F792-7A4A-BBB7-A358D9468393}">
      <dsp:nvSpPr>
        <dsp:cNvPr id="0" name=""/>
        <dsp:cNvSpPr/>
      </dsp:nvSpPr>
      <dsp:spPr>
        <a:xfrm>
          <a:off x="1865977" y="943862"/>
          <a:ext cx="1524961" cy="9683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E96427-3DFF-D644-9773-D9092B4690F1}">
      <dsp:nvSpPr>
        <dsp:cNvPr id="0" name=""/>
        <dsp:cNvSpPr/>
      </dsp:nvSpPr>
      <dsp:spPr>
        <a:xfrm>
          <a:off x="2035417" y="1104830"/>
          <a:ext cx="1524961" cy="968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Define roles </a:t>
          </a:r>
          <a:endParaRPr lang="en-US" sz="1500" kern="1200"/>
        </a:p>
      </dsp:txBody>
      <dsp:txXfrm>
        <a:off x="2063779" y="1133192"/>
        <a:ext cx="1468237" cy="911626"/>
      </dsp:txXfrm>
    </dsp:sp>
    <dsp:sp modelId="{AFBEFB38-DECB-B747-B413-8A9F70F829A7}">
      <dsp:nvSpPr>
        <dsp:cNvPr id="0" name=""/>
        <dsp:cNvSpPr/>
      </dsp:nvSpPr>
      <dsp:spPr>
        <a:xfrm>
          <a:off x="3729818" y="943862"/>
          <a:ext cx="1524961" cy="9683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136B6-3D50-F549-B916-F01459794EEF}">
      <dsp:nvSpPr>
        <dsp:cNvPr id="0" name=""/>
        <dsp:cNvSpPr/>
      </dsp:nvSpPr>
      <dsp:spPr>
        <a:xfrm>
          <a:off x="3899258" y="1104830"/>
          <a:ext cx="1524961" cy="968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Discus rules of conduct</a:t>
          </a:r>
          <a:endParaRPr lang="en-US" sz="1500" kern="1200"/>
        </a:p>
      </dsp:txBody>
      <dsp:txXfrm>
        <a:off x="3927620" y="1133192"/>
        <a:ext cx="1468237" cy="911626"/>
      </dsp:txXfrm>
    </dsp:sp>
    <dsp:sp modelId="{640A4D5B-5216-EF4E-8303-3535D60718E3}">
      <dsp:nvSpPr>
        <dsp:cNvPr id="0" name=""/>
        <dsp:cNvSpPr/>
      </dsp:nvSpPr>
      <dsp:spPr>
        <a:xfrm>
          <a:off x="5593659" y="943862"/>
          <a:ext cx="1524961" cy="9683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DF0F5-99FF-E642-A4ED-598B57055FF4}">
      <dsp:nvSpPr>
        <dsp:cNvPr id="0" name=""/>
        <dsp:cNvSpPr/>
      </dsp:nvSpPr>
      <dsp:spPr>
        <a:xfrm>
          <a:off x="5763100" y="1104830"/>
          <a:ext cx="1524961" cy="968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Interdependence </a:t>
          </a:r>
          <a:endParaRPr lang="en-US" sz="1500" kern="1200"/>
        </a:p>
      </dsp:txBody>
      <dsp:txXfrm>
        <a:off x="5791462" y="1133192"/>
        <a:ext cx="1468237" cy="911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E66E6-5800-4C2F-BE4B-67B2DD649265}" type="datetimeFigureOut">
              <a:rPr lang="nl-NL" smtClean="0"/>
              <a:t>5-11-2024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70704-1781-4E64-9B4F-DD3C319D88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694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BA6F6-1799-4B91-98EB-01427C6742C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584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C2D89-51EE-4F29-92FB-A0AFD87C51D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60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C2D89-51EE-4F29-92FB-A0AFD87C51DD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958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C2D89-51EE-4F29-92FB-A0AFD87C51D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921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C2D89-51EE-4F29-92FB-A0AFD87C51D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969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BA6F6-1799-4B91-98EB-01427C6742C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078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67272-D36B-44B9-B5B9-639342CA4D6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63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67272-D36B-44B9-B5B9-639342CA4D6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471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67272-D36B-44B9-B5B9-639342CA4D6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653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47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9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 Pictur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vak 25"/>
          <p:cNvSpPr txBox="1"/>
          <p:nvPr userDrawn="1"/>
        </p:nvSpPr>
        <p:spPr>
          <a:xfrm>
            <a:off x="107633" y="-606775"/>
            <a:ext cx="31318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cap="all" baseline="0" noProof="0">
                <a:solidFill>
                  <a:srgbClr val="00519E"/>
                </a:solidFill>
              </a:rPr>
              <a:t>07 Picture full screen</a:t>
            </a:r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idx="14" hasCustomPrompt="1"/>
          </p:nvPr>
        </p:nvSpPr>
        <p:spPr>
          <a:xfrm>
            <a:off x="431209" y="1052736"/>
            <a:ext cx="8712792" cy="527821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600"/>
            </a:lvl1pPr>
            <a:lvl2pPr marL="342845" indent="0">
              <a:buNone/>
              <a:defRPr sz="2100"/>
            </a:lvl2pPr>
            <a:lvl3pPr marL="685690" indent="0">
              <a:buNone/>
              <a:defRPr sz="1800"/>
            </a:lvl3pPr>
            <a:lvl4pPr marL="1028535" indent="0">
              <a:buNone/>
              <a:defRPr sz="1499"/>
            </a:lvl4pPr>
            <a:lvl5pPr marL="1371380" indent="0">
              <a:buNone/>
              <a:defRPr sz="1499"/>
            </a:lvl5pPr>
            <a:lvl6pPr marL="1714226" indent="0">
              <a:buNone/>
              <a:defRPr sz="1499"/>
            </a:lvl6pPr>
            <a:lvl7pPr marL="2057071" indent="0">
              <a:buNone/>
              <a:defRPr sz="1499"/>
            </a:lvl7pPr>
            <a:lvl8pPr marL="2399916" indent="0">
              <a:buNone/>
              <a:defRPr sz="1499"/>
            </a:lvl8pPr>
            <a:lvl9pPr marL="2742761" indent="0">
              <a:buNone/>
              <a:defRPr sz="1499"/>
            </a:lvl9pPr>
          </a:lstStyle>
          <a:p>
            <a:r>
              <a:rPr lang="en-US" noProof="0"/>
              <a:t>Picture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31003" y="268934"/>
            <a:ext cx="8439150" cy="105080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Slide Title </a:t>
            </a:r>
            <a:br>
              <a:rPr lang="en-US" noProof="0" dirty="0"/>
            </a:br>
            <a:r>
              <a:rPr lang="en-US" noProof="0" dirty="0"/>
              <a:t>(use two lines if necessary)</a:t>
            </a:r>
          </a:p>
        </p:txBody>
      </p:sp>
      <p:grpSp>
        <p:nvGrpSpPr>
          <p:cNvPr id="16" name="Groep 15"/>
          <p:cNvGrpSpPr/>
          <p:nvPr userDrawn="1"/>
        </p:nvGrpSpPr>
        <p:grpSpPr>
          <a:xfrm>
            <a:off x="9409274" y="1"/>
            <a:ext cx="3261572" cy="3309649"/>
            <a:chOff x="-4573016" y="191359"/>
            <a:chExt cx="3914453" cy="3309649"/>
          </a:xfrm>
        </p:grpSpPr>
        <p:sp>
          <p:nvSpPr>
            <p:cNvPr id="17" name="Afgeronde rechthoek 16"/>
            <p:cNvSpPr/>
            <p:nvPr userDrawn="1"/>
          </p:nvSpPr>
          <p:spPr>
            <a:xfrm>
              <a:off x="-4573016" y="191359"/>
              <a:ext cx="3914453" cy="3309649"/>
            </a:xfrm>
            <a:prstGeom prst="roundRect">
              <a:avLst>
                <a:gd name="adj" fmla="val 218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350"/>
            </a:p>
          </p:txBody>
        </p:sp>
        <p:sp>
          <p:nvSpPr>
            <p:cNvPr id="18" name="Tekstvak 6"/>
            <p:cNvSpPr txBox="1"/>
            <p:nvPr userDrawn="1"/>
          </p:nvSpPr>
          <p:spPr>
            <a:xfrm>
              <a:off x="-4465383" y="319634"/>
              <a:ext cx="37444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cap="all" baseline="0">
                  <a:solidFill>
                    <a:schemeClr val="tx1"/>
                  </a:solidFill>
                  <a:latin typeface="+mj-lt"/>
                </a:rPr>
                <a:t>Slide Example:</a:t>
              </a:r>
            </a:p>
          </p:txBody>
        </p:sp>
      </p:grp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705554" y="807491"/>
            <a:ext cx="2669010" cy="20020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ep 60"/>
          <p:cNvGrpSpPr/>
          <p:nvPr userDrawn="1"/>
        </p:nvGrpSpPr>
        <p:grpSpPr>
          <a:xfrm>
            <a:off x="9409274" y="3541483"/>
            <a:ext cx="3261572" cy="3332283"/>
            <a:chOff x="9454397" y="3872817"/>
            <a:chExt cx="3914453" cy="3331190"/>
          </a:xfrm>
        </p:grpSpPr>
        <p:sp>
          <p:nvSpPr>
            <p:cNvPr id="22" name="Afgeronde rechthoek 61"/>
            <p:cNvSpPr/>
            <p:nvPr userDrawn="1"/>
          </p:nvSpPr>
          <p:spPr>
            <a:xfrm>
              <a:off x="9454397" y="3872817"/>
              <a:ext cx="3914453" cy="3331190"/>
            </a:xfrm>
            <a:prstGeom prst="roundRect">
              <a:avLst>
                <a:gd name="adj" fmla="val 339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350"/>
            </a:p>
          </p:txBody>
        </p:sp>
        <p:sp>
          <p:nvSpPr>
            <p:cNvPr id="23" name="Tekstvak 32"/>
            <p:cNvSpPr txBox="1"/>
            <p:nvPr userDrawn="1"/>
          </p:nvSpPr>
          <p:spPr>
            <a:xfrm>
              <a:off x="9562030" y="3948611"/>
              <a:ext cx="3744415" cy="276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cap="all" baseline="0">
                  <a:solidFill>
                    <a:schemeClr val="tx1"/>
                  </a:solidFill>
                  <a:latin typeface="+mj-lt"/>
                </a:rPr>
                <a:t>Insert a picture:</a:t>
              </a:r>
            </a:p>
          </p:txBody>
        </p:sp>
        <p:sp>
          <p:nvSpPr>
            <p:cNvPr id="24" name="Tekstvak 33"/>
            <p:cNvSpPr txBox="1"/>
            <p:nvPr userDrawn="1"/>
          </p:nvSpPr>
          <p:spPr>
            <a:xfrm>
              <a:off x="9553485" y="4239847"/>
              <a:ext cx="3659475" cy="1280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23" indent="-171423" algn="l" defTabSz="266657">
                <a:buFont typeface="+mj-lt"/>
                <a:buAutoNum type="arabicPeriod"/>
              </a:pPr>
              <a:r>
                <a:rPr lang="en-US" sz="750" b="0" cap="none" baseline="0">
                  <a:solidFill>
                    <a:schemeClr val="tx1"/>
                  </a:solidFill>
                </a:rPr>
                <a:t>Click icon to add a picture:</a:t>
              </a:r>
              <a:br>
                <a:rPr lang="en-US" sz="750" b="0" cap="none" baseline="0">
                  <a:solidFill>
                    <a:schemeClr val="tx1"/>
                  </a:solidFill>
                </a:rPr>
              </a:br>
              <a:br>
                <a:rPr lang="en-US" sz="750" b="0" cap="none" baseline="0">
                  <a:solidFill>
                    <a:schemeClr val="tx1"/>
                  </a:solidFill>
                </a:rPr>
              </a:br>
              <a:br>
                <a:rPr lang="en-US" sz="750" b="0" cap="none" baseline="0">
                  <a:solidFill>
                    <a:schemeClr val="tx1"/>
                  </a:solidFill>
                </a:rPr>
              </a:br>
              <a:br>
                <a:rPr lang="en-US" sz="750" b="0" cap="none" baseline="0">
                  <a:solidFill>
                    <a:schemeClr val="tx1"/>
                  </a:solidFill>
                </a:rPr>
              </a:br>
              <a:br>
                <a:rPr lang="en-US" sz="750" b="0" cap="none" baseline="0">
                  <a:solidFill>
                    <a:schemeClr val="tx1"/>
                  </a:solidFill>
                </a:rPr>
              </a:br>
              <a:r>
                <a:rPr lang="en-US" sz="750" b="0" cap="none" baseline="0">
                  <a:solidFill>
                    <a:schemeClr val="tx1"/>
                  </a:solidFill>
                </a:rPr>
                <a:t> </a:t>
              </a:r>
            </a:p>
            <a:p>
              <a:pPr marL="171423" indent="-171423" algn="l" defTabSz="266657">
                <a:buFont typeface="+mj-lt"/>
                <a:buAutoNum type="arabicPeriod"/>
              </a:pPr>
              <a:endParaRPr lang="en-US" sz="750" b="0" cap="none" baseline="0">
                <a:solidFill>
                  <a:schemeClr val="tx1"/>
                </a:solidFill>
              </a:endParaRPr>
            </a:p>
            <a:p>
              <a:pPr marL="171423" indent="-171423" algn="l" defTabSz="266657">
                <a:buFont typeface="+mj-lt"/>
                <a:buAutoNum type="arabicPeriod"/>
              </a:pPr>
              <a:r>
                <a:rPr lang="en-US" sz="825" b="0" cap="none" baseline="0">
                  <a:solidFill>
                    <a:schemeClr val="tx1"/>
                  </a:solidFill>
                </a:rPr>
                <a:t>Locate the picture you wish to insert and double-click on it</a:t>
              </a:r>
            </a:p>
            <a:p>
              <a:pPr marL="171423" indent="-171423" algn="l" defTabSz="266657">
                <a:buFont typeface="+mj-lt"/>
                <a:buAutoNum type="arabicPeriod"/>
              </a:pPr>
              <a:r>
                <a:rPr lang="en-US" sz="825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Right-click on the picture and Send to Back to place it in the</a:t>
              </a:r>
              <a:r>
                <a:rPr lang="en-US" sz="825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background </a:t>
              </a:r>
              <a:r>
                <a:rPr lang="en-US" sz="825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behind</a:t>
              </a:r>
              <a:r>
                <a:rPr lang="en-US" sz="825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your text</a:t>
              </a:r>
              <a:endParaRPr lang="nl-NL" sz="825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5" name="Afbeelding 84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204" y="4527496"/>
              <a:ext cx="1554192" cy="667289"/>
            </a:xfrm>
            <a:prstGeom prst="round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Afgeronde rechthoek 85"/>
            <p:cNvSpPr/>
            <p:nvPr userDrawn="1"/>
          </p:nvSpPr>
          <p:spPr>
            <a:xfrm>
              <a:off x="9650203" y="6361607"/>
              <a:ext cx="2774802" cy="440496"/>
            </a:xfrm>
            <a:prstGeom prst="roundRect">
              <a:avLst/>
            </a:prstGeom>
            <a:solidFill>
              <a:srgbClr val="00519E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 sz="1350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50203" y="6361607"/>
              <a:ext cx="2774802" cy="440496"/>
            </a:xfrm>
            <a:prstGeom prst="roundRect">
              <a:avLst>
                <a:gd name="adj" fmla="val 8018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385755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50000" y="486000"/>
            <a:ext cx="7384500" cy="1260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50000" y="1890000"/>
            <a:ext cx="7384500" cy="4351339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marL="257175" indent="-85725">
              <a:buClrTx/>
              <a:buFont typeface="Wingdings" panose="05000000000000000000" pitchFamily="2" charset="2"/>
              <a:buChar char="§"/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 marL="428625" indent="-85725">
              <a:buFont typeface="Calibri" panose="020F0502020204030204" pitchFamily="34" charset="0"/>
              <a:buChar char="‐"/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 marL="600075" indent="-85725">
              <a:buFont typeface="Courier New" panose="02070309020205020404" pitchFamily="49" charset="0"/>
              <a:buChar char="o"/>
              <a:defRPr>
                <a:solidFill>
                  <a:schemeClr val="bg2">
                    <a:lumMod val="50000"/>
                  </a:schemeClr>
                </a:solidFill>
              </a:defRPr>
            </a:lvl4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sz="quarter" idx="17"/>
          </p:nvPr>
        </p:nvSpPr>
        <p:spPr>
          <a:xfrm>
            <a:off x="8163125" y="5539749"/>
            <a:ext cx="810000" cy="10800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08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69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4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2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9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5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0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vimeo.com/12034565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11" Type="http://schemas.openxmlformats.org/officeDocument/2006/relationships/image" Target="../media/image5.png"/><Relationship Id="rId5" Type="http://schemas.openxmlformats.org/officeDocument/2006/relationships/image" Target="../media/image100.jpeg"/><Relationship Id="rId10" Type="http://schemas.openxmlformats.org/officeDocument/2006/relationships/image" Target="../media/image105.jpg"/><Relationship Id="rId4" Type="http://schemas.openxmlformats.org/officeDocument/2006/relationships/image" Target="../media/image99.jpg"/><Relationship Id="rId9" Type="http://schemas.openxmlformats.org/officeDocument/2006/relationships/image" Target="../media/image10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69D103D9-D4D5-B6B9-2A93-FED7CB821E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EJWP7: March 2024 - August 2025</a:t>
            </a:r>
          </a:p>
          <a:p>
            <a:r>
              <a:rPr lang="en-US" dirty="0"/>
              <a:t>19-21 November 2024, Muenster, Germany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F67F168-2A44-F7F2-E0CB-DCD571B0C5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Training week 3</a:t>
            </a:r>
            <a:br>
              <a:rPr lang="en-US" dirty="0"/>
            </a:br>
            <a:r>
              <a:rPr lang="en-US" dirty="0"/>
              <a:t>SKILLS4WATER Innovative Training Programme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E47F84E-9046-DAA9-4209-DD38E1844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724" y="6405298"/>
            <a:ext cx="1222539" cy="4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Situational leadership: </a:t>
            </a:r>
            <a:b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</a:br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Skill/will matrix</a:t>
            </a:r>
            <a:endParaRPr lang="en-US" sz="2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3B285A-FAD6-4230-91ED-3946B7741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4539-23D4-4465-B125-761334667344}" type="slidenum">
              <a:rPr lang="nl-NL" smtClean="0"/>
              <a:pPr/>
              <a:t>10</a:t>
            </a:fld>
            <a:endParaRPr lang="nl-NL"/>
          </a:p>
        </p:txBody>
      </p:sp>
      <p:pic>
        <p:nvPicPr>
          <p:cNvPr id="11" name="Tijdelijke aanduiding voor inhoud 3" descr="Skill Will Matrix.png">
            <a:extLst>
              <a:ext uri="{FF2B5EF4-FFF2-40B4-BE49-F238E27FC236}">
                <a16:creationId xmlns:a16="http://schemas.microsoft.com/office/drawing/2014/main" id="{4ADD2AF8-71AC-0E47-BB75-1D532F223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62545" y="1383618"/>
            <a:ext cx="6263640" cy="4656982"/>
          </a:xfrm>
        </p:spPr>
      </p:pic>
    </p:spTree>
    <p:extLst>
      <p:ext uri="{BB962C8B-B14F-4D97-AF65-F5344CB8AC3E}">
        <p14:creationId xmlns:p14="http://schemas.microsoft.com/office/powerpoint/2010/main" val="2778498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Situational leadership: </a:t>
            </a:r>
            <a:b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</a:br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Supporting styles</a:t>
            </a:r>
            <a:endParaRPr lang="en-US" sz="2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3B285A-FAD6-4230-91ED-3946B7741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4539-23D4-4465-B125-761334667344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11" name="Tijdelijke aanduiding voor inhoud 3" descr="Skill Will Matrix.png">
            <a:extLst>
              <a:ext uri="{FF2B5EF4-FFF2-40B4-BE49-F238E27FC236}">
                <a16:creationId xmlns:a16="http://schemas.microsoft.com/office/drawing/2014/main" id="{38A1AC26-9478-2640-B83C-DAE7FF0C0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-39838" r="-39838"/>
          <a:stretch>
            <a:fillRect/>
          </a:stretch>
        </p:blipFill>
        <p:spPr>
          <a:xfrm>
            <a:off x="-13070" y="1666923"/>
            <a:ext cx="10671709" cy="4415936"/>
          </a:xfrm>
        </p:spPr>
      </p:pic>
    </p:spTree>
    <p:extLst>
      <p:ext uri="{BB962C8B-B14F-4D97-AF65-F5344CB8AC3E}">
        <p14:creationId xmlns:p14="http://schemas.microsoft.com/office/powerpoint/2010/main" val="1788750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Instructing</a:t>
            </a:r>
            <a:endParaRPr lang="en-US" sz="2400" dirty="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4539-23D4-4465-B125-761334667344}" type="slidenum">
              <a:rPr lang="nl-NL" smtClean="0"/>
              <a:pPr/>
              <a:t>12</a:t>
            </a:fld>
            <a:endParaRPr lang="nl-NL"/>
          </a:p>
        </p:txBody>
      </p:sp>
      <p:graphicFrame>
        <p:nvGraphicFramePr>
          <p:cNvPr id="12" name="Tijdelijke aanduiding voor inhoud 4">
            <a:extLst>
              <a:ext uri="{FF2B5EF4-FFF2-40B4-BE49-F238E27FC236}">
                <a16:creationId xmlns:a16="http://schemas.microsoft.com/office/drawing/2014/main" id="{D39699C7-C43E-442D-B585-148B6468999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222646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Afbeelding 10">
            <a:extLst>
              <a:ext uri="{FF2B5EF4-FFF2-40B4-BE49-F238E27FC236}">
                <a16:creationId xmlns:a16="http://schemas.microsoft.com/office/drawing/2014/main" id="{8244FA5E-515A-6047-ADBA-EE565F7AC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05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Delegating</a:t>
            </a:r>
            <a:endParaRPr lang="en-US" sz="2400" dirty="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4539-23D4-4465-B125-761334667344}" type="slidenum">
              <a:rPr lang="nl-NL" smtClean="0"/>
              <a:pPr/>
              <a:t>13</a:t>
            </a:fld>
            <a:endParaRPr lang="nl-NL"/>
          </a:p>
        </p:txBody>
      </p:sp>
      <p:graphicFrame>
        <p:nvGraphicFramePr>
          <p:cNvPr id="12" name="Tijdelijke aanduiding voor inhoud 4">
            <a:extLst>
              <a:ext uri="{FF2B5EF4-FFF2-40B4-BE49-F238E27FC236}">
                <a16:creationId xmlns:a16="http://schemas.microsoft.com/office/drawing/2014/main" id="{A39CFE84-0C09-4D7E-9408-D897A6E924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222646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Afbeelding 10">
            <a:extLst>
              <a:ext uri="{FF2B5EF4-FFF2-40B4-BE49-F238E27FC236}">
                <a16:creationId xmlns:a16="http://schemas.microsoft.com/office/drawing/2014/main" id="{77468485-766D-5846-8AF0-DD181835FE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10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Coaching</a:t>
            </a:r>
            <a:endParaRPr lang="en-US" sz="2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3B285A-FAD6-4230-91ED-3946B7741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4539-23D4-4465-B125-761334667344}" type="slidenum">
              <a:rPr lang="nl-NL" smtClean="0"/>
              <a:pPr/>
              <a:t>14</a:t>
            </a:fld>
            <a:endParaRPr lang="nl-NL"/>
          </a:p>
        </p:txBody>
      </p:sp>
      <p:pic>
        <p:nvPicPr>
          <p:cNvPr id="12" name="Afbeelding 11" descr="Schermafbeelding 2018-04-17 om 21.01.08.png">
            <a:extLst>
              <a:ext uri="{FF2B5EF4-FFF2-40B4-BE49-F238E27FC236}">
                <a16:creationId xmlns:a16="http://schemas.microsoft.com/office/drawing/2014/main" id="{94E9E06D-152B-424A-8EFA-93F621309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277" y="1764735"/>
            <a:ext cx="4904875" cy="400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14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9"/>
          <p:cNvSpPr txBox="1">
            <a:spLocks/>
          </p:cNvSpPr>
          <p:nvPr/>
        </p:nvSpPr>
        <p:spPr>
          <a:xfrm>
            <a:off x="350042" y="1297392"/>
            <a:ext cx="2401025" cy="2540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3000">
                <a:solidFill>
                  <a:srgbClr val="FFFFFF"/>
                </a:solidFill>
              </a:rPr>
              <a:t>    </a:t>
            </a:r>
            <a:r>
              <a:rPr lang="en-US" sz="3000" b="1">
                <a:solidFill>
                  <a:srgbClr val="FFFFFF"/>
                </a:solidFill>
              </a:rPr>
              <a:t>Coaching circle stage 1 questions: </a:t>
            </a:r>
            <a:br>
              <a:rPr lang="en-US" sz="3000" b="1">
                <a:solidFill>
                  <a:srgbClr val="FFFFFF"/>
                </a:solidFill>
              </a:rPr>
            </a:br>
            <a:r>
              <a:rPr lang="en-US" sz="3000" b="1">
                <a:solidFill>
                  <a:srgbClr val="FFFFFF"/>
                </a:solidFill>
              </a:rPr>
              <a:t>	Find out facts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3607694" y="1344361"/>
            <a:ext cx="4916510" cy="4159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/>
              <a:t>‘Who? What? When?’ questions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What is/was happening?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Can you give an example?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What is/was the situation?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Who is/was involved?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What did you do?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What happened?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What did you say then?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And then?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What was the reaction?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What do/did you want to achieve?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What was your task?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  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781353" y="2362988"/>
            <a:ext cx="84394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nl-NL" sz="1200" i="1"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nl-NL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10162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9"/>
          <p:cNvSpPr txBox="1">
            <a:spLocks/>
          </p:cNvSpPr>
          <p:nvPr/>
        </p:nvSpPr>
        <p:spPr>
          <a:xfrm>
            <a:off x="350042" y="1297392"/>
            <a:ext cx="2401025" cy="2540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3000" b="1">
                <a:solidFill>
                  <a:srgbClr val="FFFFFF"/>
                </a:solidFill>
              </a:rPr>
              <a:t>	Coaching circle stage 2 questions: </a:t>
            </a:r>
            <a:br>
              <a:rPr lang="en-US" sz="3000" b="1">
                <a:solidFill>
                  <a:srgbClr val="FFFFFF"/>
                </a:solidFill>
              </a:rPr>
            </a:br>
            <a:r>
              <a:rPr lang="en-US" sz="3000" b="1">
                <a:solidFill>
                  <a:srgbClr val="FFFFFF"/>
                </a:solidFill>
              </a:rPr>
              <a:t>	Expand/investigate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3607694" y="1344361"/>
            <a:ext cx="4916510" cy="4159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What is/was the problem?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What are you experiencing/did you experience?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What is/was </a:t>
            </a:r>
            <a:r>
              <a:rPr lang="en-US" sz="1400" i="1"/>
              <a:t>actually </a:t>
            </a:r>
            <a:r>
              <a:rPr lang="en-US" sz="1400"/>
              <a:t>happening?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What is holding you back/held you back?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What is it doing to you/did it do to you?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What do you/did you feel?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What would happen if...?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What is bothering you?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What are you afraid of?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What is your (true) dilemma?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What makes you...? Why is...?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What is actually the core?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Possible end of stage 2: mirroring/’mild confrontation’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781353" y="2362988"/>
            <a:ext cx="84394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nl-NL" sz="1200" i="1"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nl-NL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30555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9"/>
          <p:cNvSpPr txBox="1">
            <a:spLocks/>
          </p:cNvSpPr>
          <p:nvPr/>
        </p:nvSpPr>
        <p:spPr>
          <a:xfrm>
            <a:off x="350042" y="1297392"/>
            <a:ext cx="2401025" cy="2540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3000">
                <a:solidFill>
                  <a:srgbClr val="FFFFFF"/>
                </a:solidFill>
              </a:rPr>
              <a:t>    </a:t>
            </a:r>
            <a:r>
              <a:rPr lang="en-US" sz="3000" b="1">
                <a:solidFill>
                  <a:srgbClr val="FFFFFF"/>
                </a:solidFill>
              </a:rPr>
              <a:t>Coaching circle stage 3 questions: Explore options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3607694" y="1344361"/>
            <a:ext cx="4916510" cy="4159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What are the options?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What does your heart say?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What are you thinking of?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What could you do?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What would it be like if...?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What are the advantages/disadvantages of A or B or C?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What would happen if...?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What gives you the most satisfaction?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What fits best with you?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Possible end of stage 3: give advice (do not prescribe but suggest)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781353" y="2362988"/>
            <a:ext cx="84394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nl-NL" sz="1200" i="1"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nl-NL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4476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Correcting/ Confronting</a:t>
            </a:r>
            <a:endParaRPr lang="en-US" sz="2400" dirty="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4539-23D4-4465-B125-761334667344}" type="slidenum">
              <a:rPr lang="nl-NL" smtClean="0"/>
              <a:pPr/>
              <a:t>18</a:t>
            </a:fld>
            <a:endParaRPr lang="nl-NL"/>
          </a:p>
        </p:txBody>
      </p:sp>
      <p:graphicFrame>
        <p:nvGraphicFramePr>
          <p:cNvPr id="12" name="Tijdelijke aanduiding voor inhoud 4">
            <a:extLst>
              <a:ext uri="{FF2B5EF4-FFF2-40B4-BE49-F238E27FC236}">
                <a16:creationId xmlns:a16="http://schemas.microsoft.com/office/drawing/2014/main" id="{029E0EDE-8520-4F98-BF52-F60F6C135E4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4875" y="1797248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76ACD453-CDC3-A644-AF71-AEAAB39DA507}"/>
              </a:ext>
            </a:extLst>
          </p:cNvPr>
          <p:cNvSpPr txBox="1"/>
          <p:nvPr/>
        </p:nvSpPr>
        <p:spPr>
          <a:xfrm>
            <a:off x="782426" y="2126998"/>
            <a:ext cx="6975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/>
              <a:t>Give</a:t>
            </a:r>
            <a:r>
              <a:rPr lang="nl-NL" sz="2400" b="1" dirty="0"/>
              <a:t> feedback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BFF6F0F-526B-5F40-BEA0-ACB4EE31E9DA}"/>
              </a:ext>
            </a:extLst>
          </p:cNvPr>
          <p:cNvSpPr txBox="1"/>
          <p:nvPr/>
        </p:nvSpPr>
        <p:spPr>
          <a:xfrm>
            <a:off x="719542" y="4829586"/>
            <a:ext cx="824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002060"/>
                </a:solidFill>
              </a:rPr>
              <a:t>Check </a:t>
            </a:r>
            <a:r>
              <a:rPr lang="nl-NL" b="1" dirty="0" err="1">
                <a:solidFill>
                  <a:srgbClr val="002060"/>
                </a:solidFill>
              </a:rPr>
              <a:t>if</a:t>
            </a:r>
            <a:r>
              <a:rPr lang="nl-NL" b="1" dirty="0">
                <a:solidFill>
                  <a:srgbClr val="002060"/>
                </a:solidFill>
              </a:rPr>
              <a:t> </a:t>
            </a:r>
            <a:r>
              <a:rPr lang="nl-NL" b="1" dirty="0" err="1">
                <a:solidFill>
                  <a:srgbClr val="002060"/>
                </a:solidFill>
              </a:rPr>
              <a:t>undesired</a:t>
            </a:r>
            <a:r>
              <a:rPr lang="nl-NL" b="1" dirty="0">
                <a:solidFill>
                  <a:srgbClr val="002060"/>
                </a:solidFill>
              </a:rPr>
              <a:t> </a:t>
            </a:r>
            <a:r>
              <a:rPr lang="nl-NL" b="1" dirty="0" err="1">
                <a:solidFill>
                  <a:srgbClr val="002060"/>
                </a:solidFill>
              </a:rPr>
              <a:t>behavior</a:t>
            </a:r>
            <a:r>
              <a:rPr lang="nl-NL" b="1" dirty="0">
                <a:solidFill>
                  <a:srgbClr val="002060"/>
                </a:solidFill>
              </a:rPr>
              <a:t> is </a:t>
            </a:r>
            <a:r>
              <a:rPr lang="nl-NL" b="1" dirty="0" err="1">
                <a:solidFill>
                  <a:srgbClr val="002060"/>
                </a:solidFill>
              </a:rPr>
              <a:t>due</a:t>
            </a:r>
            <a:r>
              <a:rPr lang="nl-NL" b="1" dirty="0">
                <a:solidFill>
                  <a:srgbClr val="002060"/>
                </a:solidFill>
              </a:rPr>
              <a:t> </a:t>
            </a:r>
            <a:r>
              <a:rPr lang="nl-NL" b="1" dirty="0" err="1">
                <a:solidFill>
                  <a:srgbClr val="002060"/>
                </a:solidFill>
              </a:rPr>
              <a:t>to</a:t>
            </a:r>
            <a:r>
              <a:rPr lang="nl-NL" b="1" dirty="0">
                <a:solidFill>
                  <a:srgbClr val="002060"/>
                </a:solidFill>
              </a:rPr>
              <a:t> </a:t>
            </a:r>
            <a:r>
              <a:rPr lang="nl-NL" b="1" dirty="0" err="1">
                <a:solidFill>
                  <a:srgbClr val="002060"/>
                </a:solidFill>
              </a:rPr>
              <a:t>lack</a:t>
            </a:r>
            <a:r>
              <a:rPr lang="nl-NL" b="1" dirty="0">
                <a:solidFill>
                  <a:srgbClr val="002060"/>
                </a:solidFill>
              </a:rPr>
              <a:t> of </a:t>
            </a:r>
            <a:r>
              <a:rPr lang="nl-NL" b="1" dirty="0" err="1">
                <a:solidFill>
                  <a:srgbClr val="002060"/>
                </a:solidFill>
              </a:rPr>
              <a:t>guidence</a:t>
            </a:r>
            <a:r>
              <a:rPr lang="nl-NL" b="1" dirty="0">
                <a:solidFill>
                  <a:srgbClr val="002060"/>
                </a:solidFill>
              </a:rPr>
              <a:t> </a:t>
            </a:r>
            <a:r>
              <a:rPr lang="nl-NL" b="1" dirty="0" err="1">
                <a:solidFill>
                  <a:srgbClr val="002060"/>
                </a:solidFill>
              </a:rPr>
              <a:t>from</a:t>
            </a:r>
            <a:r>
              <a:rPr lang="nl-NL" b="1" dirty="0">
                <a:solidFill>
                  <a:srgbClr val="002060"/>
                </a:solidFill>
              </a:rPr>
              <a:t> </a:t>
            </a:r>
            <a:r>
              <a:rPr lang="nl-NL" b="1" dirty="0" err="1">
                <a:solidFill>
                  <a:srgbClr val="002060"/>
                </a:solidFill>
              </a:rPr>
              <a:t>your</a:t>
            </a:r>
            <a:r>
              <a:rPr lang="nl-NL" b="1" dirty="0">
                <a:solidFill>
                  <a:srgbClr val="002060"/>
                </a:solidFill>
              </a:rPr>
              <a:t>/</a:t>
            </a:r>
            <a:r>
              <a:rPr lang="nl-NL" b="1" dirty="0" err="1">
                <a:solidFill>
                  <a:srgbClr val="002060"/>
                </a:solidFill>
              </a:rPr>
              <a:t>organisations</a:t>
            </a:r>
            <a:r>
              <a:rPr lang="nl-NL" b="1" dirty="0">
                <a:solidFill>
                  <a:srgbClr val="002060"/>
                </a:solidFill>
              </a:rPr>
              <a:t> side!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A9F4E40-9117-9249-A3E2-88916003BE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43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130" y="480218"/>
            <a:ext cx="7886700" cy="1325563"/>
          </a:xfrm>
        </p:spPr>
        <p:txBody>
          <a:bodyPr>
            <a:noAutofit/>
          </a:bodyPr>
          <a:lstStyle/>
          <a:p>
            <a:r>
              <a:rPr lang="en-US" sz="2100" b="1" dirty="0">
                <a:solidFill>
                  <a:srgbClr val="16187C"/>
                </a:solidFill>
                <a:latin typeface="Century Gothic" pitchFamily="34" charset="0"/>
              </a:rPr>
              <a:t>Wrap up</a:t>
            </a:r>
            <a:endParaRPr lang="en-US" sz="1800" dirty="0"/>
          </a:p>
        </p:txBody>
      </p:sp>
      <p:pic>
        <p:nvPicPr>
          <p:cNvPr id="11" name="Afbeelding 10" descr="Don't forget finger 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130" y="1821752"/>
            <a:ext cx="5839871" cy="389324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E2BBB1F-6CFF-41F8-9052-386BA6EDE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14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585733" y="1657776"/>
            <a:ext cx="8168147" cy="1294958"/>
            <a:chOff x="1" y="-932277"/>
            <a:chExt cx="21781726" cy="3453220"/>
          </a:xfrm>
        </p:grpSpPr>
        <p:sp>
          <p:nvSpPr>
            <p:cNvPr id="20" name="TextBox 20"/>
            <p:cNvSpPr txBox="1"/>
            <p:nvPr/>
          </p:nvSpPr>
          <p:spPr>
            <a:xfrm>
              <a:off x="163812" y="-932277"/>
              <a:ext cx="21617915" cy="27682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97BE0D"/>
                  </a:solidFill>
                  <a:latin typeface="Bree Serif Bold"/>
                </a:rPr>
                <a:t>SKILLS4Water training program</a:t>
              </a:r>
            </a:p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97BE0D"/>
                  </a:solidFill>
                  <a:latin typeface="Bree Serif Bold"/>
                </a:rPr>
                <a:t>Week 3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" y="1824170"/>
              <a:ext cx="20752781" cy="696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aphicFrame>
        <p:nvGraphicFramePr>
          <p:cNvPr id="26" name="Tabel 26">
            <a:extLst>
              <a:ext uri="{FF2B5EF4-FFF2-40B4-BE49-F238E27FC236}">
                <a16:creationId xmlns:a16="http://schemas.microsoft.com/office/drawing/2014/main" id="{0FA21233-C2CE-417E-8B0A-C816373A5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426677"/>
              </p:ext>
            </p:extLst>
          </p:nvPr>
        </p:nvGraphicFramePr>
        <p:xfrm>
          <a:off x="735619" y="2922950"/>
          <a:ext cx="8018261" cy="21706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09013">
                  <a:extLst>
                    <a:ext uri="{9D8B030D-6E8A-4147-A177-3AD203B41FA5}">
                      <a16:colId xmlns:a16="http://schemas.microsoft.com/office/drawing/2014/main" val="1355791759"/>
                    </a:ext>
                  </a:extLst>
                </a:gridCol>
                <a:gridCol w="5909248">
                  <a:extLst>
                    <a:ext uri="{9D8B030D-6E8A-4147-A177-3AD203B41FA5}">
                      <a16:colId xmlns:a16="http://schemas.microsoft.com/office/drawing/2014/main" val="3841305728"/>
                    </a:ext>
                  </a:extLst>
                </a:gridCol>
              </a:tblGrid>
              <a:tr h="387961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Bree Serif" panose="02000503040000020004" pitchFamily="2" charset="0"/>
                        </a:rPr>
                        <a:t>19-21 November 2024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Bree Serif" panose="02000503040000020004" pitchFamily="2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018912478"/>
                  </a:ext>
                </a:extLst>
              </a:tr>
              <a:tr h="648025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Bree Serif" panose="02000503040000020004" pitchFamily="2" charset="0"/>
                        </a:rPr>
                        <a:t>Tuesday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sz="1200" dirty="0">
                          <a:latin typeface="Bree Serif" panose="02000503040000020004" pitchFamily="2" charset="0"/>
                        </a:rPr>
                        <a:t>Check in &amp; Introduction ACEEU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200" dirty="0">
                          <a:latin typeface="Bree Serif" panose="02000503040000020004" pitchFamily="2" charset="0"/>
                        </a:rPr>
                        <a:t>Training Leadership the basics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200" dirty="0">
                          <a:latin typeface="Bree Serif" panose="02000503040000020004" pitchFamily="2" charset="0"/>
                        </a:rPr>
                        <a:t>Field trip Muenster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471881609"/>
                  </a:ext>
                </a:extLst>
              </a:tr>
              <a:tr h="540328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Bree Serif" panose="02000503040000020004" pitchFamily="2" charset="0"/>
                        </a:rPr>
                        <a:t>Wednesday 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200" dirty="0">
                          <a:latin typeface="Bree Serif" panose="02000503040000020004" pitchFamily="2" charset="0"/>
                        </a:rPr>
                        <a:t>Training Cooperation &amp; Co-creation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4193417989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Bree Serif" panose="02000503040000020004" pitchFamily="2" charset="0"/>
                        </a:rPr>
                        <a:t>Thursday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200" dirty="0">
                          <a:latin typeface="Bree Serif" panose="02000503040000020004" pitchFamily="2" charset="0"/>
                        </a:rPr>
                        <a:t>Innovative Sprints on Skills4Water  </a:t>
                      </a:r>
                      <a:r>
                        <a:rPr lang="en-GB" sz="1200" dirty="0" err="1">
                          <a:latin typeface="Bree Serif" panose="02000503040000020004" pitchFamily="2" charset="0"/>
                        </a:rPr>
                        <a:t>Workpackages</a:t>
                      </a:r>
                      <a:endParaRPr lang="en-GB" sz="1200" b="0" i="0" kern="1200" dirty="0">
                        <a:solidFill>
                          <a:schemeClr val="dk1"/>
                        </a:solidFill>
                        <a:effectLst/>
                        <a:latin typeface="Bree Serif" panose="02000503040000020004" pitchFamily="2" charset="0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Bree Serif" panose="02000503040000020004" pitchFamily="2" charset="0"/>
                          <a:ea typeface="+mn-ea"/>
                          <a:cs typeface="+mn-cs"/>
                        </a:rPr>
                        <a:t>Using Methodologies for the project,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Bree Serif" panose="02000503040000020004" pitchFamily="2" charset="0"/>
                          <a:ea typeface="+mn-ea"/>
                          <a:cs typeface="+mn-cs"/>
                        </a:rPr>
                        <a:t>incl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Bree Serif" panose="02000503040000020004" pitchFamily="2" charset="0"/>
                          <a:ea typeface="+mn-ea"/>
                          <a:cs typeface="+mn-cs"/>
                        </a:rPr>
                        <a:t> InterVision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Bree Serif" panose="02000503040000020004" pitchFamily="2" charset="0"/>
                          <a:ea typeface="+mn-ea"/>
                          <a:cs typeface="+mn-cs"/>
                        </a:rPr>
                        <a:t>Check out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900474951"/>
                  </a:ext>
                </a:extLst>
              </a:tr>
            </a:tbl>
          </a:graphicData>
        </a:graphic>
      </p:graphicFrame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87203" y="3444718"/>
            <a:ext cx="441960" cy="428149"/>
          </a:xfrm>
          <a:prstGeom prst="rect">
            <a:avLst/>
          </a:prstGeom>
        </p:spPr>
      </p:pic>
      <p:pic>
        <p:nvPicPr>
          <p:cNvPr id="27" name="Picture 15">
            <a:extLst>
              <a:ext uri="{FF2B5EF4-FFF2-40B4-BE49-F238E27FC236}">
                <a16:creationId xmlns:a16="http://schemas.microsoft.com/office/drawing/2014/main" id="{2732AEFB-2B79-4172-AC31-A24AB68823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91633" y="3434605"/>
            <a:ext cx="339771" cy="4098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34665" y="3488054"/>
            <a:ext cx="289128" cy="321253"/>
          </a:xfrm>
          <a:prstGeom prst="rect">
            <a:avLst/>
          </a:prstGeom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A3B807AD-F4E1-4AC1-9B70-4DD64DD65F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08333" y="4614769"/>
            <a:ext cx="289128" cy="321253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B4220200-DF6D-A303-7122-8C76D2151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87203" y="3986402"/>
            <a:ext cx="441960" cy="428149"/>
          </a:xfrm>
          <a:prstGeom prst="rect">
            <a:avLst/>
          </a:prstGeom>
        </p:spPr>
      </p:pic>
      <p:pic>
        <p:nvPicPr>
          <p:cNvPr id="49" name="Picture 14">
            <a:extLst>
              <a:ext uri="{FF2B5EF4-FFF2-40B4-BE49-F238E27FC236}">
                <a16:creationId xmlns:a16="http://schemas.microsoft.com/office/drawing/2014/main" id="{5051EC76-FBFF-81E5-37A9-A7C10CB8A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53498" y="4536677"/>
            <a:ext cx="441960" cy="428149"/>
          </a:xfrm>
          <a:prstGeom prst="rect">
            <a:avLst/>
          </a:prstGeom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A0D663AB-57E1-F1E3-75AF-81F2400AFF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9914" y="4054283"/>
            <a:ext cx="289128" cy="321253"/>
          </a:xfrm>
          <a:prstGeom prst="rect">
            <a:avLst/>
          </a:prstGeom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01C6EDE0-D61F-514D-1A2C-61E0D22B57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04196" y="4574657"/>
            <a:ext cx="339771" cy="40981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3843C5D-E3D1-016F-03E4-5D4E236FCD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8333" y="6405298"/>
            <a:ext cx="1222539" cy="4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33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363C8-D665-13FC-925A-FF78FD178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095B7607-4A6C-BB7F-8974-4A4B8F99D1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EJWP7: March 2024 - August 2025</a:t>
            </a:r>
          </a:p>
          <a:p>
            <a:r>
              <a:rPr lang="en-US" dirty="0"/>
              <a:t>19-21 November 2024, Muenster, Germany</a:t>
            </a:r>
            <a:br>
              <a:rPr lang="en-US" dirty="0"/>
            </a:br>
            <a:r>
              <a:rPr lang="en-US" dirty="0"/>
              <a:t>Day 2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0CC1C97-412C-B268-8C54-A00F194DE7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Training week 3</a:t>
            </a:r>
            <a:br>
              <a:rPr lang="en-US" dirty="0"/>
            </a:br>
            <a:r>
              <a:rPr lang="en-US" dirty="0"/>
              <a:t>SKILLS4WATER Innovative Training Programme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C54F929-E95D-0FA9-3F65-108038704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724" y="6405298"/>
            <a:ext cx="1222539" cy="4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0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9E37E-B289-E816-5280-B1C4B54F7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10">
            <a:extLst>
              <a:ext uri="{FF2B5EF4-FFF2-40B4-BE49-F238E27FC236}">
                <a16:creationId xmlns:a16="http://schemas.microsoft.com/office/drawing/2014/main" id="{2BA32919-DE14-1837-E754-95F4C0BCD797}"/>
              </a:ext>
            </a:extLst>
          </p:cNvPr>
          <p:cNvSpPr txBox="1">
            <a:spLocks/>
          </p:cNvSpPr>
          <p:nvPr/>
        </p:nvSpPr>
        <p:spPr>
          <a:xfrm>
            <a:off x="4234294" y="1200767"/>
            <a:ext cx="4421331" cy="2158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00" dirty="0"/>
              <a:t>Recap day 1 &amp; Check in</a:t>
            </a:r>
          </a:p>
          <a:p>
            <a:r>
              <a:rPr lang="en-GB" sz="1900" dirty="0"/>
              <a:t>Leading a Team</a:t>
            </a:r>
          </a:p>
          <a:p>
            <a:endParaRPr lang="en-GB" sz="1900" dirty="0"/>
          </a:p>
          <a:p>
            <a:r>
              <a:rPr lang="en-GB" sz="1900" dirty="0"/>
              <a:t>Collaboration &amp; Cocreation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7CCEB4F-2BC0-371E-97F5-E57BB5BD2C55}"/>
              </a:ext>
            </a:extLst>
          </p:cNvPr>
          <p:cNvSpPr txBox="1">
            <a:spLocks/>
          </p:cNvSpPr>
          <p:nvPr/>
        </p:nvSpPr>
        <p:spPr>
          <a:xfrm>
            <a:off x="4234294" y="14573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>
                <a:solidFill>
                  <a:srgbClr val="16187C"/>
                </a:solidFill>
                <a:latin typeface="Century Gothic" pitchFamily="34" charset="0"/>
              </a:rPr>
              <a:t>Programme training Day 2</a:t>
            </a:r>
            <a:endParaRPr lang="en-US" sz="18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58F2214-4FDA-74ED-BEC2-49A038B7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333" y="6405298"/>
            <a:ext cx="1222539" cy="452702"/>
          </a:xfrm>
          <a:prstGeom prst="rect">
            <a:avLst/>
          </a:prstGeom>
        </p:spPr>
      </p:pic>
      <p:sp>
        <p:nvSpPr>
          <p:cNvPr id="9" name="Tijdelijke aanduiding voor inhoud 10">
            <a:extLst>
              <a:ext uri="{FF2B5EF4-FFF2-40B4-BE49-F238E27FC236}">
                <a16:creationId xmlns:a16="http://schemas.microsoft.com/office/drawing/2014/main" id="{4024E87F-6F21-1F73-C5A4-6C3F9260C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03888"/>
            <a:ext cx="3886200" cy="3562635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2800" b="1" dirty="0">
                <a:latin typeface="Calibri" charset="0"/>
                <a:ea typeface="ＭＳ Ｐゴシック" charset="-128"/>
                <a:cs typeface="ＭＳ Ｐゴシック" charset="-128"/>
              </a:rPr>
              <a:t>Team development</a:t>
            </a:r>
          </a:p>
          <a:p>
            <a:r>
              <a:rPr lang="en-US" sz="2800" dirty="0">
                <a:latin typeface="Calibri" charset="0"/>
                <a:ea typeface="ＭＳ Ｐゴシック" charset="-128"/>
                <a:cs typeface="ＭＳ Ｐゴシック" charset="-128"/>
              </a:rPr>
              <a:t>Phases</a:t>
            </a:r>
          </a:p>
          <a:p>
            <a:r>
              <a:rPr lang="en-US" sz="2800" dirty="0">
                <a:latin typeface="Calibri" charset="0"/>
                <a:ea typeface="ＭＳ Ｐゴシック" charset="-128"/>
                <a:cs typeface="ＭＳ Ｐゴシック" charset="-128"/>
              </a:rPr>
              <a:t>Role of team lead</a:t>
            </a:r>
          </a:p>
          <a:p>
            <a:r>
              <a:rPr lang="en-US" sz="2800" dirty="0">
                <a:latin typeface="Calibri" charset="0"/>
                <a:ea typeface="ＭＳ Ｐゴシック" charset="-128"/>
                <a:cs typeface="ＭＳ Ｐゴシック" charset="-128"/>
              </a:rPr>
              <a:t>Role of team members</a:t>
            </a:r>
          </a:p>
          <a:p>
            <a:endParaRPr lang="en-US" sz="2800" dirty="0"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marL="0" indent="0">
              <a:buNone/>
            </a:pPr>
            <a:r>
              <a:rPr lang="en-GB" b="1" dirty="0"/>
              <a:t>Cross boundary teamwork</a:t>
            </a:r>
          </a:p>
          <a:p>
            <a:r>
              <a:rPr lang="en-GB" dirty="0"/>
              <a:t>Dysfunctions of a team</a:t>
            </a:r>
          </a:p>
          <a:p>
            <a:r>
              <a:rPr lang="en-GB" dirty="0"/>
              <a:t>Self organising teams and the role of team leader</a:t>
            </a:r>
          </a:p>
          <a:p>
            <a:r>
              <a:rPr lang="en-GB" dirty="0"/>
              <a:t>Extra challenges for intergroup cooperation</a:t>
            </a:r>
          </a:p>
          <a:p>
            <a:r>
              <a:rPr lang="en-GB" dirty="0"/>
              <a:t>Flock management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Evening: InterVision</a:t>
            </a:r>
          </a:p>
          <a:p>
            <a:pPr eaLnBrk="1" hangingPunct="1"/>
            <a:endParaRPr lang="en-US" sz="2800" dirty="0"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2800" dirty="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5079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Check in</a:t>
            </a:r>
            <a:endParaRPr lang="en-US" sz="2400" dirty="0"/>
          </a:p>
        </p:txBody>
      </p:sp>
      <p:sp>
        <p:nvSpPr>
          <p:cNvPr id="12" name="Tijdelijke aanduiding voor inhoud 11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 defTabSz="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GB" sz="2800" dirty="0">
                <a:solidFill>
                  <a:srgbClr val="005E8E"/>
                </a:solidFill>
                <a:latin typeface="Manrope SemiBold"/>
                <a:ea typeface="Calibri" panose="020F0502020204030204" pitchFamily="34" charset="0"/>
                <a:cs typeface="Arial" panose="020B0604020202020204" pitchFamily="34" charset="0"/>
              </a:rPr>
              <a:t>How do you sit here today?</a:t>
            </a:r>
          </a:p>
          <a:p>
            <a:pPr marL="342900" indent="-342900" defTabSz="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GB" sz="2800" dirty="0">
                <a:solidFill>
                  <a:srgbClr val="005E8E"/>
                </a:solidFill>
                <a:latin typeface="Manrope SemiBold"/>
                <a:ea typeface="Calibri" panose="020F0502020204030204" pitchFamily="34" charset="0"/>
                <a:cs typeface="Arial" panose="020B0604020202020204" pitchFamily="34" charset="0"/>
              </a:rPr>
              <a:t>What was your biggest take away of yesterday?</a:t>
            </a:r>
          </a:p>
          <a:p>
            <a:pPr marL="342900" indent="-342900" defTabSz="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GB" sz="2800" dirty="0">
                <a:solidFill>
                  <a:srgbClr val="005E8E"/>
                </a:solidFill>
                <a:latin typeface="Manrope SemiBold"/>
                <a:ea typeface="Calibri" panose="020F0502020204030204" pitchFamily="34" charset="0"/>
                <a:cs typeface="Arial" panose="020B0604020202020204" pitchFamily="34" charset="0"/>
              </a:rPr>
              <a:t>What would you like to be different then yesterday</a:t>
            </a:r>
          </a:p>
          <a:p>
            <a:pPr marL="342900" indent="-342900" defTabSz="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GB" sz="2800" dirty="0">
                <a:solidFill>
                  <a:srgbClr val="005E8E"/>
                </a:solidFill>
                <a:latin typeface="Manrope SemiBold"/>
                <a:ea typeface="Calibri" panose="020F0502020204030204" pitchFamily="34" charset="0"/>
                <a:cs typeface="Arial" panose="020B0604020202020204" pitchFamily="34" charset="0"/>
              </a:rPr>
              <a:t>What are you’re expectations, hopes &amp; fears of today?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10">
            <a:extLst>
              <a:ext uri="{FF2B5EF4-FFF2-40B4-BE49-F238E27FC236}">
                <a16:creationId xmlns:a16="http://schemas.microsoft.com/office/drawing/2014/main" id="{5AC3C5E3-967B-E84F-9D66-5CD4E87001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502" t="945" b="945"/>
          <a:stretch>
            <a:fillRect/>
          </a:stretch>
        </p:blipFill>
        <p:spPr>
          <a:xfrm>
            <a:off x="957524" y="2227263"/>
            <a:ext cx="3228453" cy="326231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78A37B1-7CF0-721F-1027-CAC9A0633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333" y="6405298"/>
            <a:ext cx="1222539" cy="4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51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Lencioni: 5 dysfunctions of a team</a:t>
            </a:r>
            <a:endParaRPr lang="en-US" sz="2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3B285A-FAD6-4230-91ED-3946B7741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4539-23D4-4465-B125-761334667344}" type="slidenum">
              <a:rPr lang="nl-NL" smtClean="0"/>
              <a:pPr/>
              <a:t>23</a:t>
            </a:fld>
            <a:endParaRPr lang="nl-NL"/>
          </a:p>
        </p:txBody>
      </p:sp>
      <p:pic>
        <p:nvPicPr>
          <p:cNvPr id="12" name="Afbeelding 11" descr="Lencioni 5 dysfunctions ENG role leader.jpg">
            <a:extLst>
              <a:ext uri="{FF2B5EF4-FFF2-40B4-BE49-F238E27FC236}">
                <a16:creationId xmlns:a16="http://schemas.microsoft.com/office/drawing/2014/main" id="{063B54BA-210A-7A40-AE8F-4C65E52E3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860" y="1858519"/>
            <a:ext cx="5177790" cy="414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69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B9C3486-6D02-FA4D-B033-3D1CFCE2F6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50E9203-ED7B-B344-8600-039E47163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6" y="1322544"/>
            <a:ext cx="2856201" cy="4128516"/>
          </a:xfrm>
        </p:spPr>
        <p:txBody>
          <a:bodyPr>
            <a:normAutofit/>
          </a:bodyPr>
          <a:lstStyle/>
          <a:p>
            <a:r>
              <a:rPr lang="nl-NL" sz="4200" b="1" dirty="0">
                <a:solidFill>
                  <a:schemeClr val="accent5"/>
                </a:solidFill>
              </a:rPr>
              <a:t>Steps </a:t>
            </a:r>
            <a:r>
              <a:rPr lang="nl-NL" sz="4200" b="1" dirty="0" err="1">
                <a:solidFill>
                  <a:schemeClr val="accent5"/>
                </a:solidFill>
              </a:rPr>
              <a:t>to</a:t>
            </a:r>
            <a:r>
              <a:rPr lang="nl-NL" sz="4200" b="1" dirty="0">
                <a:solidFill>
                  <a:schemeClr val="accent5"/>
                </a:solidFill>
              </a:rPr>
              <a:t> </a:t>
            </a:r>
            <a:r>
              <a:rPr lang="nl-NL" sz="4200" b="1" dirty="0" err="1">
                <a:solidFill>
                  <a:schemeClr val="accent5"/>
                </a:solidFill>
              </a:rPr>
              <a:t>discuss</a:t>
            </a:r>
            <a:r>
              <a:rPr lang="nl-NL" sz="4200" b="1" dirty="0">
                <a:solidFill>
                  <a:schemeClr val="accent5"/>
                </a:solidFill>
              </a:rPr>
              <a:t> team </a:t>
            </a:r>
            <a:r>
              <a:rPr lang="nl-NL" sz="4200" b="1" dirty="0" err="1">
                <a:solidFill>
                  <a:schemeClr val="accent5"/>
                </a:solidFill>
              </a:rPr>
              <a:t>interactions</a:t>
            </a:r>
            <a:endParaRPr lang="nl-NL" sz="4200" b="1" dirty="0">
              <a:solidFill>
                <a:schemeClr val="accent5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2BDF6F9-0F83-5947-9E9C-2F85D628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624512"/>
            <a:ext cx="2057400" cy="2738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7004539-23D4-4465-B125-761334667344}" type="slidenum">
              <a:rPr lang="nl-NL" smtClean="0"/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nl-NL"/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F914AC02-7A7B-4D6E-942F-3431C1F3946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9906" y="1322544"/>
          <a:ext cx="4697730" cy="412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oup 3">
            <a:extLst>
              <a:ext uri="{FF2B5EF4-FFF2-40B4-BE49-F238E27FC236}">
                <a16:creationId xmlns:a16="http://schemas.microsoft.com/office/drawing/2014/main" id="{11C01165-4E8A-2546-B6BC-BFC935F2AE87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3F657724-0238-3148-86D7-991B65904A12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5976BE74-1843-D647-8A12-67D4DD6E4E18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8406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Towards self organizing team</a:t>
            </a:r>
            <a:endParaRPr lang="en-US" sz="2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3B285A-FAD6-4230-91ED-3946B7741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4539-23D4-4465-B125-761334667344}" type="slidenum">
              <a:rPr lang="nl-NL" smtClean="0"/>
              <a:pPr/>
              <a:t>25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C8AA2FD-000F-8744-BB36-F347F3704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" y="1809404"/>
            <a:ext cx="8389620" cy="35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52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rson holding a puzzle piece">
            <a:extLst>
              <a:ext uri="{FF2B5EF4-FFF2-40B4-BE49-F238E27FC236}">
                <a16:creationId xmlns:a16="http://schemas.microsoft.com/office/drawing/2014/main" id="{495CEDB4-66A3-60A7-3F7F-927F16DA02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6974"/>
          <a:stretch/>
        </p:blipFill>
        <p:spPr>
          <a:xfrm>
            <a:off x="7213" y="857250"/>
            <a:ext cx="9143979" cy="514349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65AB8B8D-F682-9220-9A17-0C5DB7F0E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91" y="1717759"/>
            <a:ext cx="5850495" cy="11407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Team development</a:t>
            </a:r>
          </a:p>
        </p:txBody>
      </p:sp>
    </p:spTree>
    <p:extLst>
      <p:ext uri="{BB962C8B-B14F-4D97-AF65-F5344CB8AC3E}">
        <p14:creationId xmlns:p14="http://schemas.microsoft.com/office/powerpoint/2010/main" val="3001798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8556" y="1063229"/>
            <a:ext cx="8229600" cy="857250"/>
          </a:xfrm>
        </p:spPr>
        <p:txBody>
          <a:bodyPr/>
          <a:lstStyle/>
          <a:p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Team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excercise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Afbeelding 2" descr="estafet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689" y="2004962"/>
            <a:ext cx="5814277" cy="210436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43B285A-FAD6-4230-91ED-3946B7741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  <p:grpSp>
        <p:nvGrpSpPr>
          <p:cNvPr id="5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A2200C32-BB7B-B70D-C352-E878BFDBD03E}"/>
              </a:ext>
            </a:extLst>
          </p:cNvPr>
          <p:cNvSpPr txBox="1"/>
          <p:nvPr/>
        </p:nvSpPr>
        <p:spPr>
          <a:xfrm>
            <a:off x="2555894" y="4199866"/>
            <a:ext cx="3152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chemeClr val="accent1">
                    <a:lumMod val="75000"/>
                  </a:schemeClr>
                </a:solidFill>
              </a:rPr>
              <a:t>Lost at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</a:rPr>
              <a:t>sea</a:t>
            </a:r>
            <a:endParaRPr lang="nl-NL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66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A9F38-8D98-8FB2-D00F-564126BC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First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assignment</a:t>
            </a:r>
            <a:endParaRPr lang="nl-NL" sz="28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E100C6-B7CE-2F58-AC7F-A465E14B3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boat has sunk.</a:t>
            </a:r>
          </a:p>
          <a:p>
            <a:r>
              <a:rPr lang="en-GB" dirty="0"/>
              <a:t>You are on a life raft together.</a:t>
            </a:r>
          </a:p>
          <a:p>
            <a:r>
              <a:rPr lang="en-GB" dirty="0"/>
              <a:t>A few items have been salvaged.</a:t>
            </a:r>
          </a:p>
          <a:p>
            <a:r>
              <a:rPr lang="en-GB" dirty="0"/>
              <a:t>Put them in the order of importance.</a:t>
            </a:r>
          </a:p>
        </p:txBody>
      </p:sp>
    </p:spTree>
    <p:extLst>
      <p:ext uri="{BB962C8B-B14F-4D97-AF65-F5344CB8AC3E}">
        <p14:creationId xmlns:p14="http://schemas.microsoft.com/office/powerpoint/2010/main" val="1819252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5D672FE-1EED-A208-369A-B220C9DBC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Lost at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sea</a:t>
            </a:r>
            <a:endParaRPr lang="nl-NL" sz="28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AA272D38-8CC7-FE32-BC53-9C38B812C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8" y="2161762"/>
            <a:ext cx="7290053" cy="3838989"/>
          </a:xfrm>
        </p:spPr>
        <p:txBody>
          <a:bodyPr>
            <a:normAutofit fontScale="92500" lnSpcReduction="10000"/>
          </a:bodyPr>
          <a:lstStyle/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Sextant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Shaving mirror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liter jerry can of water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Mosquito net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pack of army provisions (canned meat, ship's rusks, coffee, sugar, salt).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 Pacific Ocean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Seat / float cushion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liter bottle of flammable liquid (oil/gas mix)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Compact transistor radio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Anti-shark spray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m2 opaque plastic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300 ml of </a:t>
            </a:r>
            <a:r>
              <a:rPr lang="en-US" sz="135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Puertorico</a:t>
            </a:r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rum (80% alcohol)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meters of nylon rope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boxes of chocolate bars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 of fishing materials.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4780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63" y="2103437"/>
            <a:ext cx="7886700" cy="1325563"/>
          </a:xfrm>
        </p:spPr>
        <p:txBody>
          <a:bodyPr>
            <a:noAutofit/>
          </a:bodyPr>
          <a:lstStyle/>
          <a:p>
            <a:r>
              <a:rPr lang="en-US" sz="2100" b="1" dirty="0">
                <a:solidFill>
                  <a:srgbClr val="16187C"/>
                </a:solidFill>
                <a:latin typeface="Century Gothic" pitchFamily="34" charset="0"/>
              </a:rPr>
              <a:t>Programme training Day 1</a:t>
            </a:r>
            <a:endParaRPr lang="en-US" sz="1800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half" idx="1"/>
          </p:nvPr>
        </p:nvSpPr>
        <p:spPr>
          <a:xfrm>
            <a:off x="244186" y="3088913"/>
            <a:ext cx="2510476" cy="215849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Check in</a:t>
            </a:r>
          </a:p>
          <a:p>
            <a:r>
              <a:rPr lang="en-GB" dirty="0"/>
              <a:t>Views on Leadership</a:t>
            </a:r>
          </a:p>
          <a:p>
            <a:r>
              <a:rPr lang="en-GB" dirty="0"/>
              <a:t>Focus on Professional vs Manager</a:t>
            </a:r>
          </a:p>
          <a:p>
            <a:r>
              <a:rPr lang="en-GB" dirty="0"/>
              <a:t>Who needs which support?</a:t>
            </a:r>
          </a:p>
          <a:p>
            <a:r>
              <a:rPr lang="en-GB" dirty="0"/>
              <a:t>Field Trip</a:t>
            </a:r>
          </a:p>
        </p:txBody>
      </p:sp>
      <p:sp>
        <p:nvSpPr>
          <p:cNvPr id="7" name="Tijdelijke aanduiding voor inhoud 10">
            <a:extLst>
              <a:ext uri="{FF2B5EF4-FFF2-40B4-BE49-F238E27FC236}">
                <a16:creationId xmlns:a16="http://schemas.microsoft.com/office/drawing/2014/main" id="{75B83D3F-15AF-8AC3-D120-B9B4071EC365}"/>
              </a:ext>
            </a:extLst>
          </p:cNvPr>
          <p:cNvSpPr txBox="1">
            <a:spLocks/>
          </p:cNvSpPr>
          <p:nvPr/>
        </p:nvSpPr>
        <p:spPr>
          <a:xfrm>
            <a:off x="4234294" y="1200767"/>
            <a:ext cx="4421331" cy="2158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00" dirty="0"/>
              <a:t>Recap day 1 &amp; Check in</a:t>
            </a:r>
          </a:p>
          <a:p>
            <a:r>
              <a:rPr lang="en-GB" sz="1900" dirty="0"/>
              <a:t>Leading a Team</a:t>
            </a:r>
          </a:p>
          <a:p>
            <a:endParaRPr lang="en-GB" sz="1900" dirty="0"/>
          </a:p>
          <a:p>
            <a:r>
              <a:rPr lang="en-GB" sz="1900" dirty="0"/>
              <a:t>Collaboration &amp; Cocreation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4182570-5623-8CAD-6C8E-7703850A36CE}"/>
              </a:ext>
            </a:extLst>
          </p:cNvPr>
          <p:cNvSpPr txBox="1">
            <a:spLocks/>
          </p:cNvSpPr>
          <p:nvPr/>
        </p:nvSpPr>
        <p:spPr>
          <a:xfrm>
            <a:off x="4234294" y="14573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>
                <a:solidFill>
                  <a:srgbClr val="16187C"/>
                </a:solidFill>
                <a:latin typeface="Century Gothic" pitchFamily="34" charset="0"/>
              </a:rPr>
              <a:t>Programme training Day 2</a:t>
            </a:r>
            <a:endParaRPr lang="en-US" sz="1800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40953D3-B029-63A9-F96A-D2BBD28C62F3}"/>
              </a:ext>
            </a:extLst>
          </p:cNvPr>
          <p:cNvSpPr txBox="1">
            <a:spLocks/>
          </p:cNvSpPr>
          <p:nvPr/>
        </p:nvSpPr>
        <p:spPr>
          <a:xfrm>
            <a:off x="4234294" y="375151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>
                <a:solidFill>
                  <a:srgbClr val="16187C"/>
                </a:solidFill>
                <a:latin typeface="Century Gothic" pitchFamily="34" charset="0"/>
              </a:rPr>
              <a:t>Programme training Day 3</a:t>
            </a:r>
            <a:endParaRPr lang="en-US" sz="1800" dirty="0"/>
          </a:p>
        </p:txBody>
      </p:sp>
      <p:sp>
        <p:nvSpPr>
          <p:cNvPr id="15" name="Tijdelijke aanduiding voor inhoud 10">
            <a:extLst>
              <a:ext uri="{FF2B5EF4-FFF2-40B4-BE49-F238E27FC236}">
                <a16:creationId xmlns:a16="http://schemas.microsoft.com/office/drawing/2014/main" id="{E24E693D-20A1-2F8D-3E4B-8E63711316D4}"/>
              </a:ext>
            </a:extLst>
          </p:cNvPr>
          <p:cNvSpPr txBox="1">
            <a:spLocks/>
          </p:cNvSpPr>
          <p:nvPr/>
        </p:nvSpPr>
        <p:spPr>
          <a:xfrm>
            <a:off x="4234294" y="4669293"/>
            <a:ext cx="4587586" cy="14881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00" dirty="0"/>
              <a:t>Innovative Sprints on WP5, 1, 3 &amp; 4</a:t>
            </a:r>
          </a:p>
          <a:p>
            <a:pPr lvl="1"/>
            <a:r>
              <a:rPr lang="en-GB" sz="1600" dirty="0"/>
              <a:t>Including </a:t>
            </a:r>
          </a:p>
          <a:p>
            <a:pPr lvl="2"/>
            <a:r>
              <a:rPr lang="en-GB" sz="1300" dirty="0"/>
              <a:t>new methodologies </a:t>
            </a:r>
          </a:p>
          <a:p>
            <a:pPr lvl="2"/>
            <a:r>
              <a:rPr lang="en-GB" sz="1300" dirty="0"/>
              <a:t>using Soft Skills in Project Work</a:t>
            </a:r>
          </a:p>
          <a:p>
            <a:pPr lvl="2"/>
            <a:r>
              <a:rPr lang="en-GB" sz="1300" dirty="0"/>
              <a:t>InterVision</a:t>
            </a:r>
          </a:p>
          <a:p>
            <a:r>
              <a:rPr lang="en-GB" sz="1900" dirty="0"/>
              <a:t>Check out</a:t>
            </a:r>
          </a:p>
          <a:p>
            <a:pPr marL="685800" lvl="2" indent="0">
              <a:buNone/>
            </a:pPr>
            <a:endParaRPr lang="en-GB" sz="1400" dirty="0"/>
          </a:p>
          <a:p>
            <a:pPr marL="685800" lvl="2" indent="0">
              <a:buNone/>
            </a:pPr>
            <a:endParaRPr lang="en-GB" sz="13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A66A4AE-E021-F44C-56AF-B536485C4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333" y="6405298"/>
            <a:ext cx="1222539" cy="4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22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0E9203-ED7B-B344-8600-039E47163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1296162"/>
            <a:ext cx="7290054" cy="1124712"/>
          </a:xfrm>
        </p:spPr>
        <p:txBody>
          <a:bodyPr>
            <a:normAutofit/>
          </a:bodyPr>
          <a:lstStyle/>
          <a:p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Steps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to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discuss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team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interactions</a:t>
            </a:r>
            <a:endParaRPr lang="nl-NL" sz="28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2BDF6F9-0F83-5947-9E9C-2F85D628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8000" y="5710278"/>
            <a:ext cx="730250" cy="20574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97004539-23D4-4465-B125-761334667344}" type="slidenum">
              <a:rPr lang="nl-NL" smtClean="0"/>
              <a:pPr>
                <a:spcAft>
                  <a:spcPts val="600"/>
                </a:spcAft>
              </a:pPr>
              <a:t>30</a:t>
            </a:fld>
            <a:endParaRPr lang="nl-NL"/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F914AC02-7A7B-4D6E-942F-3431C1F3946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7954" y="2571750"/>
          <a:ext cx="7290197" cy="3017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2624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4A2084-3F76-AA59-5A97-9987E49CD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77" y="1324882"/>
            <a:ext cx="7886700" cy="1530109"/>
          </a:xfrm>
        </p:spPr>
        <p:txBody>
          <a:bodyPr>
            <a:normAutofit fontScale="90000"/>
          </a:bodyPr>
          <a:lstStyle/>
          <a:p>
            <a:r>
              <a:rPr lang="en-US" sz="2025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Summary: Without signal features there is little chance of being rescued, most rescues take place within the first 36 hours, then it is possible to survive without water and food.</a:t>
            </a:r>
            <a:br>
              <a:rPr lang="nl-NL" sz="2025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nl-N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37C2AA-3CA8-C642-7307-6BA19B5DC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23" y="2269615"/>
            <a:ext cx="3396698" cy="3263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Shave mirror</a:t>
            </a:r>
            <a:br>
              <a:rPr lang="nl-NL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signal for air and sea rescuers.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liter bottle of flammable liquid (oil/gas mix)</a:t>
            </a:r>
            <a:br>
              <a:rPr lang="nl-NL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to send signals, will float and can be lit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10 liter jerry can of water</a:t>
            </a:r>
            <a:b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Moisture replenishment</a:t>
            </a:r>
            <a:b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</a:t>
            </a:r>
            <a: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pack of army provisions </a:t>
            </a:r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(canned meat, ship's biscuit, coffee, sugar, salt).</a:t>
            </a:r>
            <a:b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Ration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5) </a:t>
            </a:r>
            <a: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m2 of opaque plastic</a:t>
            </a:r>
            <a:b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be used to collect water and to protect natural elements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6) </a:t>
            </a:r>
            <a:r>
              <a:rPr lang="nl-NL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nl-NL" sz="1350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boxes</a:t>
            </a:r>
            <a:r>
              <a:rPr lang="nl-NL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chocolate bars</a:t>
            </a:r>
            <a:br>
              <a:rPr lang="nl-NL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nl-NL" sz="135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Ration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7) </a:t>
            </a:r>
            <a: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 of fish material</a:t>
            </a:r>
            <a:b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Food supply, but less certain than the </a:t>
            </a:r>
            <a:r>
              <a:rPr lang="en-US" sz="135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chacolade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2BB8E99-8A8A-954B-A752-6A2A6388F695}"/>
              </a:ext>
            </a:extLst>
          </p:cNvPr>
          <p:cNvSpPr txBox="1"/>
          <p:nvPr/>
        </p:nvSpPr>
        <p:spPr>
          <a:xfrm>
            <a:off x="4219162" y="2224822"/>
            <a:ext cx="4924839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8) </a:t>
            </a:r>
            <a: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meters of nylon rope</a:t>
            </a:r>
            <a:endParaRPr lang="nl-NL" sz="135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Can be used to tie stuff together so it doesn't fall overboard 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9) </a:t>
            </a:r>
            <a: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Seat / float cushion</a:t>
            </a:r>
            <a:endParaRPr lang="nl-NL" sz="135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Can be used as a rescue device if someone falls overboard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10) </a:t>
            </a:r>
            <a: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Anti-shark spray</a:t>
            </a:r>
            <a:endParaRPr lang="nl-NL" sz="135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You will only come across one 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11) </a:t>
            </a:r>
            <a: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300 ml of </a:t>
            </a:r>
            <a:r>
              <a:rPr lang="en-US" sz="1350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Puertorico</a:t>
            </a:r>
            <a: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rum</a:t>
            </a:r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(80% alcohol)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To be used as a disinfectant, do not drink, causes dehydration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12) </a:t>
            </a:r>
            <a: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Compact transistor radio</a:t>
            </a:r>
            <a:endParaRPr lang="nl-NL" sz="135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Is not a transmitter, unfortunately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13) </a:t>
            </a:r>
            <a: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 Pacific Ocean</a:t>
            </a:r>
            <a:endParaRPr lang="nl-NL" sz="135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Without other navigational aids without much value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14) </a:t>
            </a:r>
            <a: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Mosquito net</a:t>
            </a:r>
            <a:endParaRPr lang="nl-NL" sz="135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There are no mosquitoes in the middle of the sea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15) </a:t>
            </a:r>
            <a:r>
              <a:rPr lang="en-US" sz="135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Sextant</a:t>
            </a:r>
            <a:endParaRPr lang="nl-NL" sz="135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Without tables and chronometer of little value.</a:t>
            </a:r>
            <a:endParaRPr lang="nl-NL" sz="135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1680576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>
          <a:xfrm>
            <a:off x="697391" y="1211356"/>
            <a:ext cx="7407713" cy="85725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ＭＳ Ｐゴシック" charset="0"/>
                <a:cs typeface="Arial Black"/>
              </a:rPr>
              <a:t>Team forming</a:t>
            </a:r>
          </a:p>
        </p:txBody>
      </p:sp>
      <p:pic>
        <p:nvPicPr>
          <p:cNvPr id="4" name="Afbeelding 3" descr="E-learning-10-E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2" y="863429"/>
            <a:ext cx="7441416" cy="496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82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fruit, Hersenen, voedsel&#10;&#10;Automatisch gegenereerde beschrijving">
            <a:extLst>
              <a:ext uri="{FF2B5EF4-FFF2-40B4-BE49-F238E27FC236}">
                <a16:creationId xmlns:a16="http://schemas.microsoft.com/office/drawing/2014/main" id="{5868DF0C-02B9-71CA-45BA-D7F9C9F22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82" y="1200150"/>
            <a:ext cx="6003637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84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426ECDD6-D53D-C34B-A8D0-53A4FED4346D}"/>
              </a:ext>
            </a:extLst>
          </p:cNvPr>
          <p:cNvSpPr txBox="1"/>
          <p:nvPr/>
        </p:nvSpPr>
        <p:spPr>
          <a:xfrm>
            <a:off x="3981785" y="2025048"/>
            <a:ext cx="927370" cy="3540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701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Forming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FB28C76-7686-B34A-8039-B59085D1F849}"/>
              </a:ext>
            </a:extLst>
          </p:cNvPr>
          <p:cNvSpPr txBox="1"/>
          <p:nvPr/>
        </p:nvSpPr>
        <p:spPr>
          <a:xfrm>
            <a:off x="1866521" y="2046908"/>
            <a:ext cx="953659" cy="3540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701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Isolating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10B2E03-B9C9-254E-87A9-76DB3E8317FB}"/>
              </a:ext>
            </a:extLst>
          </p:cNvPr>
          <p:cNvSpPr txBox="1"/>
          <p:nvPr/>
        </p:nvSpPr>
        <p:spPr>
          <a:xfrm>
            <a:off x="6299942" y="2046908"/>
            <a:ext cx="1006494" cy="3540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701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Storming</a:t>
            </a:r>
          </a:p>
        </p:txBody>
      </p:sp>
      <p:pic>
        <p:nvPicPr>
          <p:cNvPr id="9" name="E-learning-isolating-11-EN.png" descr="E-learning-isolating-11-EN.png">
            <a:extLst>
              <a:ext uri="{FF2B5EF4-FFF2-40B4-BE49-F238E27FC236}">
                <a16:creationId xmlns:a16="http://schemas.microsoft.com/office/drawing/2014/main" id="{F487A21B-B0A1-274C-AC8E-9EFDD660B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109" y="2356004"/>
            <a:ext cx="2103316" cy="2103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Afbeelding 10" descr="E-learning-12-EN.png">
            <a:extLst>
              <a:ext uri="{FF2B5EF4-FFF2-40B4-BE49-F238E27FC236}">
                <a16:creationId xmlns:a16="http://schemas.microsoft.com/office/drawing/2014/main" id="{F448302E-7B5A-5048-9B70-4D6DA57AD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27" y="2288770"/>
            <a:ext cx="2277883" cy="2278213"/>
          </a:xfrm>
          <a:prstGeom prst="rect">
            <a:avLst/>
          </a:prstGeom>
        </p:spPr>
      </p:pic>
      <p:pic>
        <p:nvPicPr>
          <p:cNvPr id="12" name="E-learning-storming-13-EN.png" descr="E-learning-storming-13-EN.png">
            <a:extLst>
              <a:ext uri="{FF2B5EF4-FFF2-40B4-BE49-F238E27FC236}">
                <a16:creationId xmlns:a16="http://schemas.microsoft.com/office/drawing/2014/main" id="{BD532CFA-227F-624C-A08B-3FD7EDE8D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964" y="2241040"/>
            <a:ext cx="2429918" cy="242991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E4F1D724-48F9-7D41-A27C-F0C77AE24A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8632" y="1059293"/>
            <a:ext cx="7595237" cy="7879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558ED5"/>
                </a:solidFill>
              </a:defRPr>
            </a:lvl1pPr>
          </a:lstStyle>
          <a:p>
            <a:r>
              <a:rPr lang="en-GB" sz="3200" b="1" dirty="0" err="1">
                <a:solidFill>
                  <a:srgbClr val="2F5496"/>
                </a:solidFill>
                <a:latin typeface="+mn-lt"/>
              </a:rPr>
              <a:t>Teamforming</a:t>
            </a:r>
            <a:endParaRPr lang="en-GB" sz="3200" b="1" dirty="0">
              <a:solidFill>
                <a:srgbClr val="2F5496"/>
              </a:solidFill>
              <a:latin typeface="+mn-lt"/>
            </a:endParaRPr>
          </a:p>
        </p:txBody>
      </p:sp>
      <p:pic>
        <p:nvPicPr>
          <p:cNvPr id="13" name="Afbeelding 12" descr="Afbeelding met kamer&#10;&#10;Automatisch gegenereerde beschrijving">
            <a:extLst>
              <a:ext uri="{FF2B5EF4-FFF2-40B4-BE49-F238E27FC236}">
                <a16:creationId xmlns:a16="http://schemas.microsoft.com/office/drawing/2014/main" id="{21F4B0FB-3364-A747-9A59-D64F6A599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855" y="4132316"/>
            <a:ext cx="1671455" cy="16714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75C9806-4C5E-2642-9FDF-FBABE5DCBA0B}"/>
              </a:ext>
            </a:extLst>
          </p:cNvPr>
          <p:cNvSpPr txBox="1"/>
          <p:nvPr/>
        </p:nvSpPr>
        <p:spPr>
          <a:xfrm>
            <a:off x="5651965" y="4672265"/>
            <a:ext cx="25403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2F5496"/>
                </a:solidFill>
              </a:rPr>
              <a:t>Giving and receiving feedback</a:t>
            </a:r>
          </a:p>
          <a:p>
            <a:r>
              <a:rPr lang="en-GB" sz="1350" dirty="0">
                <a:solidFill>
                  <a:srgbClr val="2F5496"/>
                </a:solidFill>
              </a:rPr>
              <a:t>Endure tension to solve problems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A4A2E583-D1C9-DD48-9B64-183D4343A8FF}"/>
              </a:ext>
            </a:extLst>
          </p:cNvPr>
          <p:cNvCxnSpPr/>
          <p:nvPr/>
        </p:nvCxnSpPr>
        <p:spPr>
          <a:xfrm>
            <a:off x="2682063" y="3918240"/>
            <a:ext cx="463226" cy="608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E8B1171D-AECD-604F-B044-4420E82C57C4}"/>
              </a:ext>
            </a:extLst>
          </p:cNvPr>
          <p:cNvCxnSpPr>
            <a:cxnSpLocks/>
          </p:cNvCxnSpPr>
          <p:nvPr/>
        </p:nvCxnSpPr>
        <p:spPr>
          <a:xfrm flipH="1">
            <a:off x="3981786" y="3806988"/>
            <a:ext cx="330297" cy="530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">
            <a:extLst>
              <a:ext uri="{FF2B5EF4-FFF2-40B4-BE49-F238E27FC236}">
                <a16:creationId xmlns:a16="http://schemas.microsoft.com/office/drawing/2014/main" id="{04103C2E-E90F-4424-6F97-1BC3B3D72118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6D10F8DA-213F-D621-F9EB-34E7F1557643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8D85DC-E644-F297-5640-D62D2E8314E8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AD655CDB-88D8-C02D-67F4-1B99637511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1059292"/>
            <a:ext cx="1983005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78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A5CF0399-80DF-284F-93F4-B44ED26438F6}"/>
              </a:ext>
            </a:extLst>
          </p:cNvPr>
          <p:cNvSpPr txBox="1"/>
          <p:nvPr/>
        </p:nvSpPr>
        <p:spPr>
          <a:xfrm>
            <a:off x="5321841" y="2381014"/>
            <a:ext cx="1195777" cy="3540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701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Performing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B5671D5-6C1E-904F-ACEB-E08D4D1B6282}"/>
              </a:ext>
            </a:extLst>
          </p:cNvPr>
          <p:cNvSpPr txBox="1"/>
          <p:nvPr/>
        </p:nvSpPr>
        <p:spPr>
          <a:xfrm>
            <a:off x="2431020" y="2404160"/>
            <a:ext cx="974947" cy="3540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701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Norming</a:t>
            </a:r>
          </a:p>
        </p:txBody>
      </p:sp>
      <p:pic>
        <p:nvPicPr>
          <p:cNvPr id="7" name="E-learning-Norming-14-EN.png" descr="E-learning-Norming-14-EN.png">
            <a:extLst>
              <a:ext uri="{FF2B5EF4-FFF2-40B4-BE49-F238E27FC236}">
                <a16:creationId xmlns:a16="http://schemas.microsoft.com/office/drawing/2014/main" id="{67B4BE58-6733-224C-B84A-4BB148CCA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464" y="2565030"/>
            <a:ext cx="2680918" cy="2680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E-learning-Performing-15-EN.png" descr="E-learning-Performing-15-EN.png">
            <a:extLst>
              <a:ext uri="{FF2B5EF4-FFF2-40B4-BE49-F238E27FC236}">
                <a16:creationId xmlns:a16="http://schemas.microsoft.com/office/drawing/2014/main" id="{6284037B-F50B-384E-BDF9-8C04A5F02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93" y="2727024"/>
            <a:ext cx="2483916" cy="248391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DA3F8429-E84B-8B4F-A080-FF2A5E883B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8632" y="1059293"/>
            <a:ext cx="7595237" cy="7879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558ED5"/>
                </a:solidFill>
              </a:defRPr>
            </a:lvl1pPr>
          </a:lstStyle>
          <a:p>
            <a:r>
              <a:rPr lang="en-GB" sz="3200" b="1" dirty="0" err="1">
                <a:solidFill>
                  <a:srgbClr val="2F5496"/>
                </a:solidFill>
                <a:latin typeface="+mn-lt"/>
              </a:rPr>
              <a:t>Teamforming</a:t>
            </a:r>
            <a:endParaRPr lang="en-GB" sz="3200" b="1" dirty="0">
              <a:solidFill>
                <a:srgbClr val="2F5496"/>
              </a:solidFill>
              <a:latin typeface="+mn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3D213BA-AB17-DA40-8F21-829F550A9125}"/>
              </a:ext>
            </a:extLst>
          </p:cNvPr>
          <p:cNvSpPr txBox="1"/>
          <p:nvPr/>
        </p:nvSpPr>
        <p:spPr>
          <a:xfrm>
            <a:off x="2034087" y="4968603"/>
            <a:ext cx="20740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2F5496"/>
                </a:solidFill>
              </a:rPr>
              <a:t>Collaborate in and outside </a:t>
            </a:r>
          </a:p>
          <a:p>
            <a:r>
              <a:rPr lang="en-GB" sz="1350" dirty="0">
                <a:solidFill>
                  <a:srgbClr val="2F5496"/>
                </a:solidFill>
              </a:rPr>
              <a:t>of the team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69C829E0-E5BC-7787-500C-6D9CFF09A45E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0824BE6-8C10-0303-F6E6-EF45B3FD4C57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134182C-1595-2E5F-2BC4-52E1F43BF21F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E2D8AC9C-1D21-8E61-10D0-9671B8D92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74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P-Conn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028382"/>
            <a:ext cx="8178800" cy="2801239"/>
          </a:xfrm>
          <a:prstGeom prst="rect">
            <a:avLst/>
          </a:prstGeom>
        </p:spPr>
      </p:pic>
      <p:sp>
        <p:nvSpPr>
          <p:cNvPr id="985" name="Rectangle 46"/>
          <p:cNvSpPr txBox="1">
            <a:spLocks noGrp="1"/>
          </p:cNvSpPr>
          <p:nvPr>
            <p:ph type="sldNum" sz="quarter" idx="12"/>
          </p:nvPr>
        </p:nvSpPr>
        <p:spPr>
          <a:xfrm>
            <a:off x="8128000" y="5710278"/>
            <a:ext cx="730250" cy="2057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34289" tIns="45720" rIns="34289" bIns="45720" rtlCol="0" anchor="ctr">
            <a:normAutofit/>
          </a:bodyPr>
          <a:lstStyle>
            <a:defPPr marL="0" marR="0" indent="0" algn="l" defTabSz="6858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indent="34290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68580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02870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37160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71450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05740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240030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274320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450"/>
              </a:spcAft>
            </a:pPr>
            <a:fld id="{86CB4B4D-7CA3-9044-876B-883B54F8677D}" type="slidenum">
              <a:rPr lang="nl-NL">
                <a:solidFill>
                  <a:srgbClr val="FFFFFF"/>
                </a:solidFill>
              </a:rPr>
              <a:pPr>
                <a:spcAft>
                  <a:spcPts val="450"/>
                </a:spcAft>
              </a:pPr>
              <a:t>36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71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Rectangle 46"/>
          <p:cNvSpPr txBox="1">
            <a:spLocks noGrp="1"/>
          </p:cNvSpPr>
          <p:nvPr>
            <p:ph type="sldNum" sz="quarter" idx="4294967295"/>
          </p:nvPr>
        </p:nvSpPr>
        <p:spPr>
          <a:xfrm>
            <a:off x="8285401" y="5782709"/>
            <a:ext cx="127439" cy="142680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37</a:t>
            </a:fld>
            <a:endParaRPr dirty="0"/>
          </a:p>
        </p:txBody>
      </p:sp>
      <p:sp>
        <p:nvSpPr>
          <p:cNvPr id="1156" name="Titel 1"/>
          <p:cNvSpPr txBox="1">
            <a:spLocks noGrp="1"/>
          </p:cNvSpPr>
          <p:nvPr>
            <p:ph type="title"/>
          </p:nvPr>
        </p:nvSpPr>
        <p:spPr>
          <a:xfrm>
            <a:off x="467545" y="1325696"/>
            <a:ext cx="3755050" cy="331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558ED5"/>
                </a:solidFill>
              </a:defRPr>
            </a:lvl1pPr>
          </a:lstStyle>
          <a:p>
            <a:r>
              <a:rPr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Team 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ph</a:t>
            </a:r>
            <a:r>
              <a:rPr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ase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</a:t>
            </a:r>
            <a:endParaRPr sz="28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Afbeelding 2" descr="E-learning-12-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94" y="1916832"/>
            <a:ext cx="1836204" cy="1836204"/>
          </a:xfrm>
          <a:prstGeom prst="rect">
            <a:avLst/>
          </a:prstGeom>
        </p:spPr>
      </p:pic>
      <p:pic>
        <p:nvPicPr>
          <p:cNvPr id="2" name="E-learning-isolating-11-EN.png" descr="E-learning-isolating-11-EN.png">
            <a:extLst>
              <a:ext uri="{FF2B5EF4-FFF2-40B4-BE49-F238E27FC236}">
                <a16:creationId xmlns:a16="http://schemas.microsoft.com/office/drawing/2014/main" id="{49E76F4E-FD41-09F2-524E-857DAC546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909226"/>
            <a:ext cx="1836470" cy="1836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E-learning-storming-13-EN.png" descr="E-learning-storming-13-EN.png">
            <a:extLst>
              <a:ext uri="{FF2B5EF4-FFF2-40B4-BE49-F238E27FC236}">
                <a16:creationId xmlns:a16="http://schemas.microsoft.com/office/drawing/2014/main" id="{214E1000-50DF-8559-775C-80715C3F3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886" y="1909226"/>
            <a:ext cx="1836204" cy="1835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E-learning-Norming-14-EN.png" descr="E-learning-Norming-14-EN.png">
            <a:extLst>
              <a:ext uri="{FF2B5EF4-FFF2-40B4-BE49-F238E27FC236}">
                <a16:creationId xmlns:a16="http://schemas.microsoft.com/office/drawing/2014/main" id="{CA5389FA-9F2C-830B-8F6E-37167C47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2090" y="1890591"/>
            <a:ext cx="1836204" cy="183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E-learning-Performing-15-EN.png" descr="E-learning-Performing-15-EN.png">
            <a:extLst>
              <a:ext uri="{FF2B5EF4-FFF2-40B4-BE49-F238E27FC236}">
                <a16:creationId xmlns:a16="http://schemas.microsoft.com/office/drawing/2014/main" id="{6A826861-750F-A607-8ECE-7C24A7464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182" y="1967956"/>
            <a:ext cx="1623299" cy="162306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DE0234F-F0E4-B584-91DF-ECBA2CA080CB}"/>
              </a:ext>
            </a:extLst>
          </p:cNvPr>
          <p:cNvSpPr txBox="1"/>
          <p:nvPr/>
        </p:nvSpPr>
        <p:spPr>
          <a:xfrm>
            <a:off x="2187071" y="3681765"/>
            <a:ext cx="1055601" cy="387703"/>
          </a:xfrm>
          <a:prstGeom prst="rect">
            <a:avLst/>
          </a:prstGeom>
          <a:noFill/>
        </p:spPr>
        <p:txBody>
          <a:bodyPr vert="horz" wrap="none" lIns="135000" tIns="94500" rIns="94500" bIns="94500" rtlCol="0">
            <a:noAutofit/>
          </a:bodyPr>
          <a:lstStyle/>
          <a:p>
            <a:pPr algn="ctr">
              <a:spcAft>
                <a:spcPts val="150"/>
              </a:spcAft>
            </a:pPr>
            <a:r>
              <a:rPr lang="en-GB" sz="1500" b="1" dirty="0">
                <a:solidFill>
                  <a:srgbClr val="003D75"/>
                </a:solidFill>
              </a:rPr>
              <a:t>Forming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C26A487-0D44-6FE9-6D6A-EFCAC9DA56FA}"/>
              </a:ext>
            </a:extLst>
          </p:cNvPr>
          <p:cNvSpPr txBox="1"/>
          <p:nvPr/>
        </p:nvSpPr>
        <p:spPr>
          <a:xfrm>
            <a:off x="384052" y="3681765"/>
            <a:ext cx="1055601" cy="387703"/>
          </a:xfrm>
          <a:prstGeom prst="rect">
            <a:avLst/>
          </a:prstGeom>
          <a:noFill/>
        </p:spPr>
        <p:txBody>
          <a:bodyPr vert="horz" wrap="none" lIns="135000" tIns="94500" rIns="94500" bIns="94500" rtlCol="0">
            <a:noAutofit/>
          </a:bodyPr>
          <a:lstStyle/>
          <a:p>
            <a:pPr algn="ctr">
              <a:spcAft>
                <a:spcPts val="150"/>
              </a:spcAft>
            </a:pPr>
            <a:r>
              <a:rPr lang="en-GB" sz="1500" b="1" dirty="0">
                <a:solidFill>
                  <a:srgbClr val="003D75"/>
                </a:solidFill>
              </a:rPr>
              <a:t>Isolating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9F3BC26-6394-1675-1BBB-36008BD56642}"/>
              </a:ext>
            </a:extLst>
          </p:cNvPr>
          <p:cNvSpPr txBox="1"/>
          <p:nvPr/>
        </p:nvSpPr>
        <p:spPr>
          <a:xfrm>
            <a:off x="3977935" y="3689371"/>
            <a:ext cx="1055601" cy="387703"/>
          </a:xfrm>
          <a:prstGeom prst="rect">
            <a:avLst/>
          </a:prstGeom>
          <a:noFill/>
        </p:spPr>
        <p:txBody>
          <a:bodyPr vert="horz" wrap="none" lIns="135000" tIns="94500" rIns="94500" bIns="94500" rtlCol="0">
            <a:noAutofit/>
          </a:bodyPr>
          <a:lstStyle/>
          <a:p>
            <a:pPr algn="ctr">
              <a:spcAft>
                <a:spcPts val="150"/>
              </a:spcAft>
            </a:pPr>
            <a:r>
              <a:rPr lang="en-GB" sz="1500" b="1" dirty="0">
                <a:solidFill>
                  <a:srgbClr val="003D75"/>
                </a:solidFill>
              </a:rPr>
              <a:t>Storming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76EC304-7969-A734-23B1-B68D91947127}"/>
              </a:ext>
            </a:extLst>
          </p:cNvPr>
          <p:cNvSpPr txBox="1"/>
          <p:nvPr/>
        </p:nvSpPr>
        <p:spPr>
          <a:xfrm>
            <a:off x="5814139" y="3689371"/>
            <a:ext cx="1055601" cy="387703"/>
          </a:xfrm>
          <a:prstGeom prst="rect">
            <a:avLst/>
          </a:prstGeom>
          <a:noFill/>
        </p:spPr>
        <p:txBody>
          <a:bodyPr vert="horz" wrap="none" lIns="135000" tIns="94500" rIns="94500" bIns="94500" rtlCol="0">
            <a:noAutofit/>
          </a:bodyPr>
          <a:lstStyle/>
          <a:p>
            <a:pPr algn="ctr">
              <a:spcAft>
                <a:spcPts val="150"/>
              </a:spcAft>
            </a:pPr>
            <a:r>
              <a:rPr lang="en-GB" sz="1500" b="1" dirty="0">
                <a:solidFill>
                  <a:srgbClr val="003D75"/>
                </a:solidFill>
              </a:rPr>
              <a:t>Norming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2F88AB3-B93C-ABCC-3440-AFB08B6B2030}"/>
              </a:ext>
            </a:extLst>
          </p:cNvPr>
          <p:cNvSpPr txBox="1"/>
          <p:nvPr/>
        </p:nvSpPr>
        <p:spPr>
          <a:xfrm>
            <a:off x="7566850" y="3689371"/>
            <a:ext cx="1055601" cy="387703"/>
          </a:xfrm>
          <a:prstGeom prst="rect">
            <a:avLst/>
          </a:prstGeom>
          <a:noFill/>
        </p:spPr>
        <p:txBody>
          <a:bodyPr vert="horz" wrap="none" lIns="135000" tIns="94500" rIns="94500" bIns="94500" rtlCol="0">
            <a:noAutofit/>
          </a:bodyPr>
          <a:lstStyle/>
          <a:p>
            <a:pPr algn="ctr">
              <a:spcAft>
                <a:spcPts val="150"/>
              </a:spcAft>
            </a:pPr>
            <a:r>
              <a:rPr lang="en-GB" sz="1500" b="1" dirty="0">
                <a:solidFill>
                  <a:srgbClr val="003D75"/>
                </a:solidFill>
              </a:rPr>
              <a:t>Performing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E45BD95-ED0A-6E44-7404-6DB4E44DAC78}"/>
              </a:ext>
            </a:extLst>
          </p:cNvPr>
          <p:cNvSpPr txBox="1"/>
          <p:nvPr/>
        </p:nvSpPr>
        <p:spPr>
          <a:xfrm>
            <a:off x="2141731" y="1700809"/>
            <a:ext cx="1055601" cy="387703"/>
          </a:xfrm>
          <a:prstGeom prst="rect">
            <a:avLst/>
          </a:prstGeom>
          <a:noFill/>
        </p:spPr>
        <p:txBody>
          <a:bodyPr vert="horz" wrap="none" lIns="135000" tIns="94500" rIns="94500" bIns="94500" rtlCol="0">
            <a:noAutofit/>
          </a:bodyPr>
          <a:lstStyle/>
          <a:p>
            <a:pPr algn="ctr">
              <a:spcAft>
                <a:spcPts val="150"/>
              </a:spcAft>
            </a:pPr>
            <a:r>
              <a:rPr lang="en-GB" sz="1200" b="1" dirty="0">
                <a:solidFill>
                  <a:srgbClr val="003D75"/>
                </a:solidFill>
              </a:rPr>
              <a:t>Start position</a:t>
            </a:r>
          </a:p>
        </p:txBody>
      </p:sp>
      <p:sp>
        <p:nvSpPr>
          <p:cNvPr id="12" name="Driehoek 11">
            <a:extLst>
              <a:ext uri="{FF2B5EF4-FFF2-40B4-BE49-F238E27FC236}">
                <a16:creationId xmlns:a16="http://schemas.microsoft.com/office/drawing/2014/main" id="{06D750F3-0F71-5728-F87E-96FD97532083}"/>
              </a:ext>
            </a:extLst>
          </p:cNvPr>
          <p:cNvSpPr/>
          <p:nvPr/>
        </p:nvSpPr>
        <p:spPr bwMode="auto">
          <a:xfrm rot="16200000">
            <a:off x="2353518" y="3046720"/>
            <a:ext cx="540059" cy="4004920"/>
          </a:xfrm>
          <a:prstGeom prst="triangl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51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sz="1500" b="1" dirty="0">
              <a:solidFill>
                <a:schemeClr val="bg1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F5E3FB1C-4B46-2D59-7A8B-14A81DFA1BBB}"/>
              </a:ext>
            </a:extLst>
          </p:cNvPr>
          <p:cNvSpPr/>
          <p:nvPr/>
        </p:nvSpPr>
        <p:spPr bwMode="auto">
          <a:xfrm>
            <a:off x="4626006" y="4779150"/>
            <a:ext cx="4004920" cy="54006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51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sz="1500" b="1" dirty="0">
              <a:solidFill>
                <a:schemeClr val="bg1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5F8144E-1DD3-CBC9-CFE3-BB17AE2513F2}"/>
              </a:ext>
            </a:extLst>
          </p:cNvPr>
          <p:cNvSpPr txBox="1"/>
          <p:nvPr/>
        </p:nvSpPr>
        <p:spPr>
          <a:xfrm>
            <a:off x="5430998" y="4858981"/>
            <a:ext cx="1296144" cy="429119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135000" tIns="94500" rIns="94500" bIns="94500" rtlCol="0">
            <a:noAutofit/>
          </a:bodyPr>
          <a:lstStyle/>
          <a:p>
            <a:pPr algn="ctr">
              <a:spcAft>
                <a:spcPts val="150"/>
              </a:spcAft>
            </a:pPr>
            <a:r>
              <a:rPr lang="en-GB" sz="1500" b="1" dirty="0">
                <a:solidFill>
                  <a:schemeClr val="bg1"/>
                </a:solidFill>
              </a:rPr>
              <a:t>Emotion</a:t>
            </a: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B1CE87D4-4F85-EF08-7D14-B4EBD9B50F62}"/>
              </a:ext>
            </a:extLst>
          </p:cNvPr>
          <p:cNvCxnSpPr/>
          <p:nvPr/>
        </p:nvCxnSpPr>
        <p:spPr>
          <a:xfrm>
            <a:off x="452665" y="4509120"/>
            <a:ext cx="8163382" cy="0"/>
          </a:xfrm>
          <a:prstGeom prst="straightConnector1">
            <a:avLst/>
          </a:prstGeom>
          <a:noFill/>
          <a:ln w="31750" cap="sq" cmpd="sng" algn="ctr">
            <a:solidFill>
              <a:schemeClr val="accent3"/>
            </a:solidFill>
            <a:prstDash val="solid"/>
            <a:headEnd w="med" len="sm"/>
            <a:tailEnd type="triangle"/>
          </a:ln>
          <a:effectLst/>
        </p:spPr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3AFD4C6A-1394-F19B-1BF0-AF8851B28218}"/>
              </a:ext>
            </a:extLst>
          </p:cNvPr>
          <p:cNvSpPr txBox="1"/>
          <p:nvPr/>
        </p:nvSpPr>
        <p:spPr>
          <a:xfrm>
            <a:off x="3221850" y="4175426"/>
            <a:ext cx="2916324" cy="387701"/>
          </a:xfrm>
          <a:prstGeom prst="rect">
            <a:avLst/>
          </a:prstGeom>
          <a:noFill/>
        </p:spPr>
        <p:txBody>
          <a:bodyPr vert="horz" wrap="none" lIns="135000" tIns="94500" rIns="94500" bIns="94500" rtlCol="0">
            <a:noAutofit/>
          </a:bodyPr>
          <a:lstStyle/>
          <a:p>
            <a:pPr algn="ctr">
              <a:spcAft>
                <a:spcPts val="150"/>
              </a:spcAft>
            </a:pPr>
            <a:r>
              <a:rPr lang="en-GB" sz="1500" dirty="0">
                <a:solidFill>
                  <a:srgbClr val="003D75"/>
                </a:solidFill>
              </a:rPr>
              <a:t>Listen, ask questions, summarise</a:t>
            </a:r>
          </a:p>
        </p:txBody>
      </p:sp>
    </p:spTree>
    <p:extLst>
      <p:ext uri="{BB962C8B-B14F-4D97-AF65-F5344CB8AC3E}">
        <p14:creationId xmlns:p14="http://schemas.microsoft.com/office/powerpoint/2010/main" val="4009293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8556" y="1063229"/>
            <a:ext cx="8229600" cy="857250"/>
          </a:xfrm>
        </p:spPr>
        <p:txBody>
          <a:bodyPr/>
          <a:lstStyle/>
          <a:p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Team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excercise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Afbeelding 2" descr="estafet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689" y="2004962"/>
            <a:ext cx="5814277" cy="210436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43B285A-FAD6-4230-91ED-3946B7741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  <p:grpSp>
        <p:nvGrpSpPr>
          <p:cNvPr id="5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A2200C32-BB7B-B70D-C352-E878BFDBD03E}"/>
              </a:ext>
            </a:extLst>
          </p:cNvPr>
          <p:cNvSpPr txBox="1"/>
          <p:nvPr/>
        </p:nvSpPr>
        <p:spPr>
          <a:xfrm>
            <a:off x="2555894" y="4199866"/>
            <a:ext cx="3152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chemeClr val="accent1">
                    <a:lumMod val="75000"/>
                  </a:schemeClr>
                </a:solidFill>
              </a:rPr>
              <a:t>Ball game</a:t>
            </a:r>
          </a:p>
        </p:txBody>
      </p:sp>
    </p:spTree>
    <p:extLst>
      <p:ext uri="{BB962C8B-B14F-4D97-AF65-F5344CB8AC3E}">
        <p14:creationId xmlns:p14="http://schemas.microsoft.com/office/powerpoint/2010/main" val="1847612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Rectangle 46"/>
          <p:cNvSpPr txBox="1">
            <a:spLocks noGrp="1"/>
          </p:cNvSpPr>
          <p:nvPr>
            <p:ph type="sldNum" sz="quarter" idx="4294967295"/>
          </p:nvPr>
        </p:nvSpPr>
        <p:spPr>
          <a:xfrm>
            <a:off x="8285401" y="5782709"/>
            <a:ext cx="127439" cy="142680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39</a:t>
            </a:fld>
            <a:endParaRPr dirty="0"/>
          </a:p>
        </p:txBody>
      </p:sp>
      <p:sp>
        <p:nvSpPr>
          <p:cNvPr id="1156" name="Titel 1"/>
          <p:cNvSpPr txBox="1">
            <a:spLocks noGrp="1"/>
          </p:cNvSpPr>
          <p:nvPr>
            <p:ph type="title"/>
          </p:nvPr>
        </p:nvSpPr>
        <p:spPr>
          <a:xfrm>
            <a:off x="467546" y="1325696"/>
            <a:ext cx="4520767" cy="331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558ED5"/>
                </a:solidFill>
              </a:defRPr>
            </a:lvl1pPr>
          </a:lstStyle>
          <a:p>
            <a:r>
              <a:rPr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Team 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ph</a:t>
            </a:r>
            <a:r>
              <a:rPr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ase: 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orming</a:t>
            </a:r>
            <a:endParaRPr sz="28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57" name="Tekstvak 2"/>
          <p:cNvSpPr txBox="1"/>
          <p:nvPr/>
        </p:nvSpPr>
        <p:spPr>
          <a:xfrm>
            <a:off x="629563" y="1862826"/>
            <a:ext cx="2981237" cy="850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43959" tIns="43959" rIns="43959" bIns="43959">
            <a:spAutoFit/>
          </a:bodyPr>
          <a:lstStyle/>
          <a:p>
            <a:pPr defTabSz="342900">
              <a:defRPr sz="2600" u="sng">
                <a:solidFill>
                  <a:schemeClr val="accent3">
                    <a:lumOff val="-3882"/>
                  </a:schemeClr>
                </a:solidFill>
              </a:defRPr>
            </a:pPr>
            <a:r>
              <a:rPr sz="1950" dirty="0">
                <a:solidFill>
                  <a:srgbClr val="0C284F"/>
                </a:solidFill>
              </a:rPr>
              <a:t>Behavio</a:t>
            </a:r>
            <a:r>
              <a:rPr lang="nl-NL" sz="1950" dirty="0">
                <a:solidFill>
                  <a:srgbClr val="0C284F"/>
                </a:solidFill>
              </a:rPr>
              <a:t>u</a:t>
            </a:r>
            <a:r>
              <a:rPr sz="1950" dirty="0">
                <a:solidFill>
                  <a:srgbClr val="0C284F"/>
                </a:solidFill>
              </a:rPr>
              <a:t>r to be learned</a:t>
            </a:r>
          </a:p>
          <a:p>
            <a:pPr marL="120316" indent="-120316" defTabSz="342900">
              <a:buSzPct val="100000"/>
              <a:buChar char="-"/>
              <a:defRPr sz="2000">
                <a:solidFill>
                  <a:schemeClr val="accent3">
                    <a:lumOff val="-3882"/>
                  </a:schemeClr>
                </a:solidFill>
              </a:defRPr>
            </a:pPr>
            <a:r>
              <a:rPr sz="1500" dirty="0">
                <a:solidFill>
                  <a:srgbClr val="0C284F"/>
                </a:solidFill>
              </a:rPr>
              <a:t>Listening to each other</a:t>
            </a:r>
          </a:p>
          <a:p>
            <a:pPr marL="120316" indent="-120316" defTabSz="342900">
              <a:buSzPct val="100000"/>
              <a:buChar char="-"/>
              <a:defRPr sz="2000">
                <a:solidFill>
                  <a:schemeClr val="accent3">
                    <a:lumOff val="-3882"/>
                  </a:schemeClr>
                </a:solidFill>
              </a:defRPr>
            </a:pPr>
            <a:r>
              <a:rPr sz="1500" dirty="0">
                <a:solidFill>
                  <a:srgbClr val="0C284F"/>
                </a:solidFill>
              </a:rPr>
              <a:t>Ask and summarize questions</a:t>
            </a:r>
          </a:p>
        </p:txBody>
      </p:sp>
      <p:sp>
        <p:nvSpPr>
          <p:cNvPr id="1158" name="Tekstvak 23"/>
          <p:cNvSpPr txBox="1"/>
          <p:nvPr/>
        </p:nvSpPr>
        <p:spPr>
          <a:xfrm>
            <a:off x="629562" y="3888355"/>
            <a:ext cx="3628572" cy="1543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square" lIns="43959" tIns="43959" rIns="43959" bIns="43959">
            <a:spAutoFit/>
          </a:bodyPr>
          <a:lstStyle/>
          <a:p>
            <a:pPr>
              <a:defRPr sz="2600" u="sng">
                <a:solidFill>
                  <a:srgbClr val="00284F"/>
                </a:solidFill>
              </a:defRPr>
            </a:pPr>
            <a:r>
              <a:rPr sz="1950" dirty="0"/>
              <a:t>T</a:t>
            </a:r>
            <a:r>
              <a:rPr lang="nl-NL" sz="1950" dirty="0"/>
              <a:t>o</a:t>
            </a:r>
            <a:r>
              <a:rPr sz="1950" dirty="0"/>
              <a:t> guard: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Content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Process</a:t>
            </a:r>
          </a:p>
          <a:p>
            <a:pPr marL="329699" indent="-329699">
              <a:buSzPct val="100000"/>
              <a:buFontTx/>
              <a:buChar char="-"/>
              <a:defRPr sz="2000">
                <a:solidFill>
                  <a:srgbClr val="00284F"/>
                </a:solidFill>
              </a:defRPr>
            </a:pPr>
            <a:r>
              <a:rPr lang="nl-NL" sz="1500" dirty="0" err="1"/>
              <a:t>Interaction</a:t>
            </a:r>
            <a:endParaRPr lang="en-GB" sz="1500" dirty="0"/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lang="en-GB" sz="1500" dirty="0"/>
              <a:t>Emotions (only by manager/competent </a:t>
            </a:r>
            <a:r>
              <a:rPr lang="en-GB" sz="1500" dirty="0" err="1"/>
              <a:t>teammember</a:t>
            </a:r>
            <a:r>
              <a:rPr lang="en-GB" sz="1500" dirty="0"/>
              <a:t>)</a:t>
            </a:r>
          </a:p>
        </p:txBody>
      </p:sp>
      <p:sp>
        <p:nvSpPr>
          <p:cNvPr id="1159" name="Tekstvak 24"/>
          <p:cNvSpPr txBox="1"/>
          <p:nvPr/>
        </p:nvSpPr>
        <p:spPr>
          <a:xfrm>
            <a:off x="629563" y="2875591"/>
            <a:ext cx="2981236" cy="850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square" lIns="43959" tIns="43959" rIns="43959" bIns="43959">
            <a:spAutoFit/>
          </a:bodyPr>
          <a:lstStyle/>
          <a:p>
            <a:pPr>
              <a:defRPr sz="2600" u="sng">
                <a:solidFill>
                  <a:srgbClr val="00284F"/>
                </a:solidFill>
              </a:defRPr>
            </a:pPr>
            <a:r>
              <a:rPr sz="1950" dirty="0"/>
              <a:t>Effect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Increased trust, safety and appreciation</a:t>
            </a:r>
          </a:p>
        </p:txBody>
      </p:sp>
      <p:pic>
        <p:nvPicPr>
          <p:cNvPr id="3" name="Afbeelding 2" descr="E-learning-12-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70" y="1862826"/>
            <a:ext cx="4029912" cy="402991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F6CB60B-7F58-65BD-5A8F-3C2F6079D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1059292"/>
            <a:ext cx="1983005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50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DEF25-1A3A-68E2-719D-F08DDA99E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3C3B3FFA-5EBD-6F80-B0F1-611A7CD581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4400">
            <a:off x="7072226" y="1340505"/>
            <a:ext cx="432088" cy="516626"/>
          </a:xfrm>
          <a:prstGeom prst="rect">
            <a:avLst/>
          </a:prstGeom>
        </p:spPr>
      </p:pic>
      <p:sp>
        <p:nvSpPr>
          <p:cNvPr id="13" name="Tekstballon: ovaal 12">
            <a:extLst>
              <a:ext uri="{FF2B5EF4-FFF2-40B4-BE49-F238E27FC236}">
                <a16:creationId xmlns:a16="http://schemas.microsoft.com/office/drawing/2014/main" id="{B886410A-493A-886F-5487-B826EC805749}"/>
              </a:ext>
            </a:extLst>
          </p:cNvPr>
          <p:cNvSpPr/>
          <p:nvPr/>
        </p:nvSpPr>
        <p:spPr>
          <a:xfrm>
            <a:off x="4154988" y="457199"/>
            <a:ext cx="4375949" cy="2585199"/>
          </a:xfrm>
          <a:prstGeom prst="wedgeEllipseCallou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What pond do you come from?</a:t>
            </a:r>
          </a:p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How do you sit/ swim here?</a:t>
            </a:r>
          </a:p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What are your expectations and needs of this training week?</a:t>
            </a:r>
          </a:p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GB" sz="1100" dirty="0">
                <a:solidFill>
                  <a:schemeClr val="bg1"/>
                </a:solidFill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What are your hopes &amp; fears for the programme?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Tell us about your duck and where would you place your duck in the EJWP Pond</a:t>
            </a:r>
          </a:p>
        </p:txBody>
      </p:sp>
      <p:pic>
        <p:nvPicPr>
          <p:cNvPr id="14" name="Afbeelding 13" descr="Afbeelding met speelgoed, Speelgoedblok, plastic, geel&#10;&#10;Automatisch gegenereerde beschrijving">
            <a:extLst>
              <a:ext uri="{FF2B5EF4-FFF2-40B4-BE49-F238E27FC236}">
                <a16:creationId xmlns:a16="http://schemas.microsoft.com/office/drawing/2014/main" id="{D821BE77-5A2D-4E2D-E97C-5F900E2C6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54" y="3206712"/>
            <a:ext cx="3391373" cy="232442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621C165-453C-152B-EC2F-DB353DDC2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38162856-C3A4-5692-56A0-864C7522E423}"/>
              </a:ext>
            </a:extLst>
          </p:cNvPr>
          <p:cNvSpPr txBox="1"/>
          <p:nvPr/>
        </p:nvSpPr>
        <p:spPr>
          <a:xfrm>
            <a:off x="258031" y="2119745"/>
            <a:ext cx="5834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Check in </a:t>
            </a:r>
          </a:p>
          <a:p>
            <a:r>
              <a:rPr lang="en-GB" dirty="0"/>
              <a:t>- What the Duck…???</a:t>
            </a:r>
          </a:p>
        </p:txBody>
      </p:sp>
    </p:spTree>
    <p:extLst>
      <p:ext uri="{BB962C8B-B14F-4D97-AF65-F5344CB8AC3E}">
        <p14:creationId xmlns:p14="http://schemas.microsoft.com/office/powerpoint/2010/main" val="7962317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Rectangle 46"/>
          <p:cNvSpPr txBox="1">
            <a:spLocks noGrp="1"/>
          </p:cNvSpPr>
          <p:nvPr>
            <p:ph type="sldNum" sz="quarter" idx="4294967295"/>
          </p:nvPr>
        </p:nvSpPr>
        <p:spPr>
          <a:xfrm>
            <a:off x="8330762" y="5782709"/>
            <a:ext cx="127439" cy="142680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40</a:t>
            </a:fld>
            <a:endParaRPr dirty="0"/>
          </a:p>
        </p:txBody>
      </p:sp>
      <p:sp>
        <p:nvSpPr>
          <p:cNvPr id="1164" name="Titel 1"/>
          <p:cNvSpPr txBox="1">
            <a:spLocks noGrp="1"/>
          </p:cNvSpPr>
          <p:nvPr>
            <p:ph type="title"/>
          </p:nvPr>
        </p:nvSpPr>
        <p:spPr>
          <a:xfrm>
            <a:off x="467544" y="1315058"/>
            <a:ext cx="4632280" cy="331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558ED5"/>
                </a:solidFill>
              </a:defRPr>
            </a:lvl1pPr>
          </a:lstStyle>
          <a:p>
            <a:r>
              <a:rPr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Team 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ph</a:t>
            </a:r>
            <a:r>
              <a:rPr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ase: 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solating</a:t>
            </a:r>
            <a:endParaRPr sz="28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65" name="Tekstvak 24"/>
          <p:cNvSpPr txBox="1"/>
          <p:nvPr/>
        </p:nvSpPr>
        <p:spPr>
          <a:xfrm>
            <a:off x="629563" y="2857011"/>
            <a:ext cx="3349377" cy="850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43959" tIns="43959" rIns="43959" bIns="43959">
            <a:spAutoFit/>
          </a:bodyPr>
          <a:lstStyle/>
          <a:p>
            <a:pPr>
              <a:defRPr sz="2600" u="sng">
                <a:solidFill>
                  <a:srgbClr val="00284F"/>
                </a:solidFill>
              </a:defRPr>
            </a:pPr>
            <a:r>
              <a:rPr sz="1950" dirty="0"/>
              <a:t>Effect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Release from mutual judgments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Being open to relationship</a:t>
            </a:r>
          </a:p>
        </p:txBody>
      </p:sp>
      <p:pic>
        <p:nvPicPr>
          <p:cNvPr id="1166" name="E-learning-isolating-11-EN.png" descr="E-learning-isolating-11-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162" y="1860395"/>
            <a:ext cx="3961412" cy="3960839"/>
          </a:xfrm>
          <a:prstGeom prst="rect">
            <a:avLst/>
          </a:prstGeom>
          <a:ln w="12700">
            <a:miter lim="400000"/>
          </a:ln>
        </p:spPr>
      </p:pic>
      <p:sp>
        <p:nvSpPr>
          <p:cNvPr id="1167" name="Tekstvak 2"/>
          <p:cNvSpPr txBox="1"/>
          <p:nvPr/>
        </p:nvSpPr>
        <p:spPr>
          <a:xfrm>
            <a:off x="629563" y="1861124"/>
            <a:ext cx="2981237" cy="850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43959" tIns="43959" rIns="43959" bIns="43959">
            <a:spAutoFit/>
          </a:bodyPr>
          <a:lstStyle/>
          <a:p>
            <a:pPr defTabSz="342900">
              <a:defRPr sz="2600" u="sng">
                <a:solidFill>
                  <a:schemeClr val="accent3">
                    <a:lumOff val="-3882"/>
                  </a:schemeClr>
                </a:solidFill>
              </a:defRPr>
            </a:pPr>
            <a:r>
              <a:rPr sz="1950" dirty="0">
                <a:solidFill>
                  <a:srgbClr val="0C284F"/>
                </a:solidFill>
              </a:rPr>
              <a:t>Behavio</a:t>
            </a:r>
            <a:r>
              <a:rPr lang="nl-NL" sz="1950" dirty="0">
                <a:solidFill>
                  <a:srgbClr val="0C284F"/>
                </a:solidFill>
              </a:rPr>
              <a:t>u</a:t>
            </a:r>
            <a:r>
              <a:rPr sz="1950" dirty="0">
                <a:solidFill>
                  <a:srgbClr val="0C284F"/>
                </a:solidFill>
              </a:rPr>
              <a:t>r to be learned</a:t>
            </a:r>
          </a:p>
          <a:p>
            <a:pPr marL="120316" indent="-120316" defTabSz="342900">
              <a:buSzPct val="100000"/>
              <a:buChar char="-"/>
              <a:defRPr sz="2000">
                <a:solidFill>
                  <a:schemeClr val="accent3">
                    <a:lumOff val="-3882"/>
                  </a:schemeClr>
                </a:solidFill>
              </a:defRPr>
            </a:pPr>
            <a:r>
              <a:rPr sz="1500" dirty="0">
                <a:solidFill>
                  <a:srgbClr val="0C284F"/>
                </a:solidFill>
              </a:rPr>
              <a:t>Listening to each other</a:t>
            </a:r>
          </a:p>
          <a:p>
            <a:pPr marL="120316" indent="-120316" defTabSz="342900">
              <a:buSzPct val="100000"/>
              <a:buChar char="-"/>
              <a:defRPr sz="2000">
                <a:solidFill>
                  <a:schemeClr val="accent3">
                    <a:lumOff val="-3882"/>
                  </a:schemeClr>
                </a:solidFill>
              </a:defRPr>
            </a:pPr>
            <a:r>
              <a:rPr sz="1500" dirty="0">
                <a:solidFill>
                  <a:srgbClr val="0C284F"/>
                </a:solidFill>
              </a:rPr>
              <a:t>Ask and summarize questions</a:t>
            </a:r>
          </a:p>
        </p:txBody>
      </p:sp>
      <p:sp>
        <p:nvSpPr>
          <p:cNvPr id="2" name="Tekstvak 23">
            <a:extLst>
              <a:ext uri="{FF2B5EF4-FFF2-40B4-BE49-F238E27FC236}">
                <a16:creationId xmlns:a16="http://schemas.microsoft.com/office/drawing/2014/main" id="{1290E50C-3A7E-FDAF-4B12-1AC0903499E5}"/>
              </a:ext>
            </a:extLst>
          </p:cNvPr>
          <p:cNvSpPr txBox="1"/>
          <p:nvPr/>
        </p:nvSpPr>
        <p:spPr>
          <a:xfrm>
            <a:off x="629562" y="3822838"/>
            <a:ext cx="3628572" cy="1543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square" lIns="43959" tIns="43959" rIns="43959" bIns="43959">
            <a:spAutoFit/>
          </a:bodyPr>
          <a:lstStyle/>
          <a:p>
            <a:pPr>
              <a:defRPr sz="2600" u="sng">
                <a:solidFill>
                  <a:srgbClr val="00284F"/>
                </a:solidFill>
              </a:defRPr>
            </a:pPr>
            <a:r>
              <a:rPr sz="1950" dirty="0"/>
              <a:t>T</a:t>
            </a:r>
            <a:r>
              <a:rPr lang="nl-NL" sz="1950" dirty="0"/>
              <a:t>o</a:t>
            </a:r>
            <a:r>
              <a:rPr sz="1950" dirty="0"/>
              <a:t> guard: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Content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Process</a:t>
            </a:r>
          </a:p>
          <a:p>
            <a:pPr marL="329699" indent="-329699">
              <a:buSzPct val="100000"/>
              <a:buFontTx/>
              <a:buChar char="-"/>
              <a:defRPr sz="2000">
                <a:solidFill>
                  <a:srgbClr val="00284F"/>
                </a:solidFill>
              </a:defRPr>
            </a:pPr>
            <a:r>
              <a:rPr lang="nl-NL" sz="1500" dirty="0" err="1"/>
              <a:t>Interaction</a:t>
            </a:r>
            <a:endParaRPr lang="en-GB" sz="1500" dirty="0"/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lang="en-GB" sz="1500" dirty="0"/>
              <a:t>Emotions (only by manager/competent </a:t>
            </a:r>
            <a:r>
              <a:rPr lang="en-GB" sz="1500" dirty="0" err="1"/>
              <a:t>teammember</a:t>
            </a:r>
            <a:r>
              <a:rPr lang="en-GB" sz="1500" dirty="0"/>
              <a:t>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F32546F-476C-D291-77D6-A0E6720A7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1059292"/>
            <a:ext cx="1983005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90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Rectangle 46"/>
          <p:cNvSpPr txBox="1">
            <a:spLocks noGrp="1"/>
          </p:cNvSpPr>
          <p:nvPr>
            <p:ph type="sldNum" sz="quarter" idx="4294967295"/>
          </p:nvPr>
        </p:nvSpPr>
        <p:spPr>
          <a:xfrm>
            <a:off x="8285401" y="5782709"/>
            <a:ext cx="127439" cy="142680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41</a:t>
            </a:fld>
            <a:endParaRPr dirty="0"/>
          </a:p>
        </p:txBody>
      </p:sp>
      <p:sp>
        <p:nvSpPr>
          <p:cNvPr id="1156" name="Titel 1"/>
          <p:cNvSpPr txBox="1">
            <a:spLocks noGrp="1"/>
          </p:cNvSpPr>
          <p:nvPr>
            <p:ph type="title"/>
          </p:nvPr>
        </p:nvSpPr>
        <p:spPr>
          <a:xfrm>
            <a:off x="467546" y="1325696"/>
            <a:ext cx="3834425" cy="331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558ED5"/>
                </a:solidFill>
              </a:defRPr>
            </a:lvl1pPr>
          </a:lstStyle>
          <a:p>
            <a:r>
              <a:rPr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Team 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ph</a:t>
            </a:r>
            <a:r>
              <a:rPr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ase: 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orming</a:t>
            </a:r>
            <a:endParaRPr sz="28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57" name="Tekstvak 2"/>
          <p:cNvSpPr txBox="1"/>
          <p:nvPr/>
        </p:nvSpPr>
        <p:spPr>
          <a:xfrm>
            <a:off x="629563" y="1862826"/>
            <a:ext cx="2981237" cy="850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43959" tIns="43959" rIns="43959" bIns="43959">
            <a:spAutoFit/>
          </a:bodyPr>
          <a:lstStyle/>
          <a:p>
            <a:pPr defTabSz="342900">
              <a:defRPr sz="2600" u="sng">
                <a:solidFill>
                  <a:schemeClr val="accent3">
                    <a:lumOff val="-3882"/>
                  </a:schemeClr>
                </a:solidFill>
              </a:defRPr>
            </a:pPr>
            <a:r>
              <a:rPr sz="1950" dirty="0">
                <a:solidFill>
                  <a:srgbClr val="0C284F"/>
                </a:solidFill>
              </a:rPr>
              <a:t>Behavio</a:t>
            </a:r>
            <a:r>
              <a:rPr lang="nl-NL" sz="1950" dirty="0">
                <a:solidFill>
                  <a:srgbClr val="0C284F"/>
                </a:solidFill>
              </a:rPr>
              <a:t>u</a:t>
            </a:r>
            <a:r>
              <a:rPr sz="1950" dirty="0">
                <a:solidFill>
                  <a:srgbClr val="0C284F"/>
                </a:solidFill>
              </a:rPr>
              <a:t>r to be learned</a:t>
            </a:r>
          </a:p>
          <a:p>
            <a:pPr marL="120316" indent="-120316" defTabSz="342900">
              <a:buSzPct val="100000"/>
              <a:buChar char="-"/>
              <a:defRPr sz="2000">
                <a:solidFill>
                  <a:schemeClr val="accent3">
                    <a:lumOff val="-3882"/>
                  </a:schemeClr>
                </a:solidFill>
              </a:defRPr>
            </a:pPr>
            <a:r>
              <a:rPr sz="1500" dirty="0">
                <a:solidFill>
                  <a:srgbClr val="0C284F"/>
                </a:solidFill>
              </a:rPr>
              <a:t>Listening to each other</a:t>
            </a:r>
          </a:p>
          <a:p>
            <a:pPr marL="120316" indent="-120316" defTabSz="342900">
              <a:buSzPct val="100000"/>
              <a:buChar char="-"/>
              <a:defRPr sz="2000">
                <a:solidFill>
                  <a:schemeClr val="accent3">
                    <a:lumOff val="-3882"/>
                  </a:schemeClr>
                </a:solidFill>
              </a:defRPr>
            </a:pPr>
            <a:r>
              <a:rPr sz="1500" dirty="0">
                <a:solidFill>
                  <a:srgbClr val="0C284F"/>
                </a:solidFill>
              </a:rPr>
              <a:t>Ask and summarize questions</a:t>
            </a:r>
          </a:p>
        </p:txBody>
      </p:sp>
      <p:sp>
        <p:nvSpPr>
          <p:cNvPr id="1158" name="Tekstvak 23"/>
          <p:cNvSpPr txBox="1"/>
          <p:nvPr/>
        </p:nvSpPr>
        <p:spPr>
          <a:xfrm>
            <a:off x="629562" y="3888355"/>
            <a:ext cx="3628572" cy="1543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square" lIns="43959" tIns="43959" rIns="43959" bIns="43959">
            <a:spAutoFit/>
          </a:bodyPr>
          <a:lstStyle/>
          <a:p>
            <a:pPr>
              <a:defRPr sz="2600" u="sng">
                <a:solidFill>
                  <a:srgbClr val="00284F"/>
                </a:solidFill>
              </a:defRPr>
            </a:pPr>
            <a:r>
              <a:rPr sz="1950" dirty="0"/>
              <a:t>T</a:t>
            </a:r>
            <a:r>
              <a:rPr lang="nl-NL" sz="1950" dirty="0"/>
              <a:t>o</a:t>
            </a:r>
            <a:r>
              <a:rPr sz="1950" dirty="0"/>
              <a:t> guard: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Content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Process</a:t>
            </a:r>
          </a:p>
          <a:p>
            <a:pPr marL="329699" indent="-329699">
              <a:buSzPct val="100000"/>
              <a:buFontTx/>
              <a:buChar char="-"/>
              <a:defRPr sz="2000">
                <a:solidFill>
                  <a:srgbClr val="00284F"/>
                </a:solidFill>
              </a:defRPr>
            </a:pPr>
            <a:r>
              <a:rPr lang="nl-NL" sz="1500" dirty="0" err="1"/>
              <a:t>Interaction</a:t>
            </a:r>
            <a:endParaRPr lang="en-GB" sz="1500" dirty="0"/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lang="en-GB" sz="1500" dirty="0"/>
              <a:t>Emotions (only by manager/competent </a:t>
            </a:r>
            <a:r>
              <a:rPr lang="en-GB" sz="1500" dirty="0" err="1"/>
              <a:t>teammember</a:t>
            </a:r>
            <a:r>
              <a:rPr lang="en-GB" sz="1500" dirty="0"/>
              <a:t>)</a:t>
            </a:r>
          </a:p>
        </p:txBody>
      </p:sp>
      <p:sp>
        <p:nvSpPr>
          <p:cNvPr id="1159" name="Tekstvak 24"/>
          <p:cNvSpPr txBox="1"/>
          <p:nvPr/>
        </p:nvSpPr>
        <p:spPr>
          <a:xfrm>
            <a:off x="629563" y="2875591"/>
            <a:ext cx="2981236" cy="850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square" lIns="43959" tIns="43959" rIns="43959" bIns="43959">
            <a:spAutoFit/>
          </a:bodyPr>
          <a:lstStyle/>
          <a:p>
            <a:pPr>
              <a:defRPr sz="2600" u="sng">
                <a:solidFill>
                  <a:srgbClr val="00284F"/>
                </a:solidFill>
              </a:defRPr>
            </a:pPr>
            <a:r>
              <a:rPr sz="1950" dirty="0"/>
              <a:t>Effect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Increased trust, safety and appreciation</a:t>
            </a:r>
          </a:p>
        </p:txBody>
      </p:sp>
      <p:pic>
        <p:nvPicPr>
          <p:cNvPr id="3" name="Afbeelding 2" descr="E-learning-12-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70" y="1862826"/>
            <a:ext cx="4029912" cy="402991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15BBF3A-9E1F-E201-3634-DE186F92D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1059292"/>
            <a:ext cx="1983005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914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Rectangle 46"/>
          <p:cNvSpPr txBox="1">
            <a:spLocks noGrp="1"/>
          </p:cNvSpPr>
          <p:nvPr>
            <p:ph type="sldNum" sz="quarter" idx="4294967295"/>
          </p:nvPr>
        </p:nvSpPr>
        <p:spPr>
          <a:xfrm>
            <a:off x="8155856" y="5722685"/>
            <a:ext cx="127439" cy="142680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42</a:t>
            </a:fld>
            <a:endParaRPr/>
          </a:p>
        </p:txBody>
      </p:sp>
      <p:sp>
        <p:nvSpPr>
          <p:cNvPr id="1179" name="Tekstvak 2"/>
          <p:cNvSpPr txBox="1"/>
          <p:nvPr/>
        </p:nvSpPr>
        <p:spPr>
          <a:xfrm>
            <a:off x="607197" y="1828444"/>
            <a:ext cx="4018810" cy="1081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43959" tIns="43959" rIns="43959" bIns="43959">
            <a:spAutoFit/>
          </a:bodyPr>
          <a:lstStyle/>
          <a:p>
            <a:pPr>
              <a:defRPr sz="2600" u="sng">
                <a:solidFill>
                  <a:srgbClr val="00284F"/>
                </a:solidFill>
              </a:defRPr>
            </a:pPr>
            <a:r>
              <a:rPr sz="1950" dirty="0"/>
              <a:t>Behavio</a:t>
            </a:r>
            <a:r>
              <a:rPr lang="nl-NL" sz="1950" dirty="0"/>
              <a:t>u</a:t>
            </a:r>
            <a:r>
              <a:rPr sz="1950" dirty="0"/>
              <a:t>r to be learned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Give and receive feedback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Endure tension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Solving together</a:t>
            </a:r>
          </a:p>
        </p:txBody>
      </p:sp>
      <p:sp>
        <p:nvSpPr>
          <p:cNvPr id="1180" name="Tekstvak 7"/>
          <p:cNvSpPr txBox="1"/>
          <p:nvPr/>
        </p:nvSpPr>
        <p:spPr>
          <a:xfrm>
            <a:off x="619392" y="2996953"/>
            <a:ext cx="2981236" cy="850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43959" tIns="43959" rIns="43959" bIns="43959">
            <a:spAutoFit/>
          </a:bodyPr>
          <a:lstStyle/>
          <a:p>
            <a:pPr>
              <a:defRPr sz="2600" u="sng">
                <a:solidFill>
                  <a:srgbClr val="00284F"/>
                </a:solidFill>
              </a:defRPr>
            </a:pPr>
            <a:r>
              <a:rPr lang="en-GB" sz="1950" dirty="0"/>
              <a:t>Effect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lang="en-GB" sz="1500" dirty="0"/>
              <a:t>Enlarge the team's own resolving power</a:t>
            </a:r>
          </a:p>
        </p:txBody>
      </p:sp>
      <p:sp>
        <p:nvSpPr>
          <p:cNvPr id="1181" name="Titel 1"/>
          <p:cNvSpPr txBox="1"/>
          <p:nvPr/>
        </p:nvSpPr>
        <p:spPr>
          <a:xfrm>
            <a:off x="413539" y="1118760"/>
            <a:ext cx="699718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34289" rIns="34289" anchor="b">
            <a:spAutoFit/>
          </a:bodyPr>
          <a:lstStyle>
            <a:lvl1pPr>
              <a:lnSpc>
                <a:spcPts val="3200"/>
              </a:lnSpc>
              <a:defRPr sz="3200" cap="all">
                <a:solidFill>
                  <a:srgbClr val="558ED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nl-NL" sz="2800" b="1" cap="none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Team </a:t>
            </a:r>
            <a:r>
              <a:rPr lang="nl-NL" sz="2800" b="1" cap="none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phase</a:t>
            </a:r>
            <a:r>
              <a:rPr lang="nl-NL" sz="2800" b="1" cap="none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: </a:t>
            </a:r>
            <a:r>
              <a:rPr lang="nl-NL" sz="2800" b="1" cap="none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storming</a:t>
            </a:r>
            <a:endParaRPr lang="nl-NL" sz="2800" b="1" cap="none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82" name="E-learning-storming-13-EN.png" descr="E-learning-storming-13-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355" y="1629353"/>
            <a:ext cx="4291895" cy="429127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23">
            <a:extLst>
              <a:ext uri="{FF2B5EF4-FFF2-40B4-BE49-F238E27FC236}">
                <a16:creationId xmlns:a16="http://schemas.microsoft.com/office/drawing/2014/main" id="{6C775AF4-7A0C-D0F4-18C7-78020FB82364}"/>
              </a:ext>
            </a:extLst>
          </p:cNvPr>
          <p:cNvSpPr txBox="1"/>
          <p:nvPr/>
        </p:nvSpPr>
        <p:spPr>
          <a:xfrm>
            <a:off x="619392" y="3979230"/>
            <a:ext cx="3628572" cy="131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square" lIns="43959" tIns="43959" rIns="43959" bIns="43959">
            <a:spAutoFit/>
          </a:bodyPr>
          <a:lstStyle/>
          <a:p>
            <a:pPr>
              <a:defRPr sz="2600" u="sng">
                <a:solidFill>
                  <a:srgbClr val="00284F"/>
                </a:solidFill>
              </a:defRPr>
            </a:pPr>
            <a:r>
              <a:rPr sz="1950" dirty="0"/>
              <a:t>T</a:t>
            </a:r>
            <a:r>
              <a:rPr lang="nl-NL" sz="1950" dirty="0"/>
              <a:t>o</a:t>
            </a:r>
            <a:r>
              <a:rPr sz="1950" dirty="0"/>
              <a:t> guard: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Content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Process</a:t>
            </a:r>
          </a:p>
          <a:p>
            <a:pPr marL="329699" indent="-329699">
              <a:buSzPct val="100000"/>
              <a:buFontTx/>
              <a:buChar char="-"/>
              <a:defRPr sz="2000">
                <a:solidFill>
                  <a:srgbClr val="00284F"/>
                </a:solidFill>
              </a:defRPr>
            </a:pPr>
            <a:r>
              <a:rPr lang="nl-NL" sz="1500" dirty="0" err="1"/>
              <a:t>Interaction</a:t>
            </a:r>
            <a:endParaRPr lang="en-GB" sz="1500" dirty="0"/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lang="en-GB" sz="1500" dirty="0"/>
              <a:t>Emotions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A2FFDD0-8D09-E1FA-638E-737191275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1059292"/>
            <a:ext cx="1983005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01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Rectangle 46"/>
          <p:cNvSpPr txBox="1">
            <a:spLocks noGrp="1"/>
          </p:cNvSpPr>
          <p:nvPr>
            <p:ph type="sldNum" sz="quarter" idx="4294967295"/>
          </p:nvPr>
        </p:nvSpPr>
        <p:spPr>
          <a:xfrm>
            <a:off x="8155856" y="5722685"/>
            <a:ext cx="127439" cy="142680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43</a:t>
            </a:fld>
            <a:endParaRPr/>
          </a:p>
        </p:txBody>
      </p:sp>
      <p:sp>
        <p:nvSpPr>
          <p:cNvPr id="1186" name="Tekstvak 2"/>
          <p:cNvSpPr txBox="1"/>
          <p:nvPr/>
        </p:nvSpPr>
        <p:spPr>
          <a:xfrm>
            <a:off x="640845" y="1848711"/>
            <a:ext cx="4018810" cy="619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43959" tIns="43959" rIns="43959" bIns="43959">
            <a:spAutoFit/>
          </a:bodyPr>
          <a:lstStyle/>
          <a:p>
            <a:pPr>
              <a:defRPr sz="2600" u="sng">
                <a:solidFill>
                  <a:srgbClr val="00284F"/>
                </a:solidFill>
              </a:defRPr>
            </a:pPr>
            <a:r>
              <a:rPr sz="1950" dirty="0"/>
              <a:t>Behavio</a:t>
            </a:r>
            <a:r>
              <a:rPr lang="nl-NL" sz="1950" dirty="0"/>
              <a:t>u</a:t>
            </a:r>
            <a:r>
              <a:rPr sz="1950" dirty="0"/>
              <a:t>r to be learned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Collaborate with other teams</a:t>
            </a:r>
          </a:p>
        </p:txBody>
      </p:sp>
      <p:sp>
        <p:nvSpPr>
          <p:cNvPr id="1187" name="Tekstvak 7"/>
          <p:cNvSpPr txBox="1"/>
          <p:nvPr/>
        </p:nvSpPr>
        <p:spPr>
          <a:xfrm>
            <a:off x="640610" y="2768621"/>
            <a:ext cx="2982666" cy="850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43959" tIns="43959" rIns="43959" bIns="43959">
            <a:spAutoFit/>
          </a:bodyPr>
          <a:lstStyle/>
          <a:p>
            <a:pPr>
              <a:defRPr sz="2600" u="sng">
                <a:solidFill>
                  <a:srgbClr val="00284F"/>
                </a:solidFill>
              </a:defRPr>
            </a:pPr>
            <a:r>
              <a:rPr sz="1950" dirty="0"/>
              <a:t>Effect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No We – Them </a:t>
            </a:r>
            <a:br>
              <a:rPr lang="nl-NL" sz="1500" dirty="0"/>
            </a:br>
            <a:r>
              <a:rPr lang="nl-NL" sz="1500" dirty="0"/>
              <a:t>thinking </a:t>
            </a:r>
            <a:r>
              <a:rPr sz="1500" dirty="0"/>
              <a:t>anymore</a:t>
            </a:r>
          </a:p>
        </p:txBody>
      </p:sp>
      <p:sp>
        <p:nvSpPr>
          <p:cNvPr id="1188" name="Titel 1"/>
          <p:cNvSpPr txBox="1"/>
          <p:nvPr/>
        </p:nvSpPr>
        <p:spPr>
          <a:xfrm>
            <a:off x="413539" y="1166982"/>
            <a:ext cx="699718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34289" rIns="34289" anchor="b">
            <a:spAutoFit/>
          </a:bodyPr>
          <a:lstStyle>
            <a:lvl1pPr>
              <a:lnSpc>
                <a:spcPts val="3200"/>
              </a:lnSpc>
              <a:defRPr sz="3200" cap="all">
                <a:solidFill>
                  <a:srgbClr val="558ED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nl-NL" sz="2800" b="1" cap="none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Team fase: </a:t>
            </a:r>
            <a:r>
              <a:rPr lang="nl-NL" sz="2800" b="1" cap="none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norming</a:t>
            </a:r>
            <a:endParaRPr lang="nl-NL" sz="2800" b="1" cap="none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89" name="Tekstvak 23"/>
          <p:cNvSpPr txBox="1"/>
          <p:nvPr/>
        </p:nvSpPr>
        <p:spPr>
          <a:xfrm>
            <a:off x="640611" y="3899010"/>
            <a:ext cx="2981236" cy="131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43959" tIns="43959" rIns="43959" bIns="43959">
            <a:spAutoFit/>
          </a:bodyPr>
          <a:lstStyle/>
          <a:p>
            <a:pPr>
              <a:defRPr sz="2600" u="sng">
                <a:solidFill>
                  <a:srgbClr val="00284F"/>
                </a:solidFill>
              </a:defRPr>
            </a:pPr>
            <a:r>
              <a:rPr sz="1950" dirty="0"/>
              <a:t>T</a:t>
            </a:r>
            <a:r>
              <a:rPr lang="nl-NL" sz="1950" dirty="0"/>
              <a:t>o</a:t>
            </a:r>
            <a:r>
              <a:rPr sz="1950" dirty="0"/>
              <a:t> guard: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Content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Result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Process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Emotions</a:t>
            </a:r>
          </a:p>
        </p:txBody>
      </p:sp>
      <p:pic>
        <p:nvPicPr>
          <p:cNvPr id="1190" name="E-learning-Norming-14-EN.png" descr="E-learning-Norming-14-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966" y="1621557"/>
            <a:ext cx="4284191" cy="4283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22574E0-BF91-31B1-8C66-12B3A21FA6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1059292"/>
            <a:ext cx="1983005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877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Rectangle 46"/>
          <p:cNvSpPr txBox="1">
            <a:spLocks noGrp="1"/>
          </p:cNvSpPr>
          <p:nvPr>
            <p:ph type="sldNum" sz="quarter" idx="4294967295"/>
          </p:nvPr>
        </p:nvSpPr>
        <p:spPr>
          <a:xfrm>
            <a:off x="8155856" y="5722685"/>
            <a:ext cx="127439" cy="142680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44</a:t>
            </a:fld>
            <a:endParaRPr/>
          </a:p>
        </p:txBody>
      </p:sp>
      <p:sp>
        <p:nvSpPr>
          <p:cNvPr id="1193" name="Tekstvak 2"/>
          <p:cNvSpPr txBox="1"/>
          <p:nvPr/>
        </p:nvSpPr>
        <p:spPr>
          <a:xfrm>
            <a:off x="670748" y="1832489"/>
            <a:ext cx="4018810" cy="1081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43959" tIns="43959" rIns="43959" bIns="43959">
            <a:spAutoFit/>
          </a:bodyPr>
          <a:lstStyle/>
          <a:p>
            <a:pPr>
              <a:defRPr sz="2600" u="sng">
                <a:solidFill>
                  <a:srgbClr val="00284F"/>
                </a:solidFill>
              </a:defRPr>
            </a:pPr>
            <a:r>
              <a:rPr sz="1950" dirty="0"/>
              <a:t>Behavio</a:t>
            </a:r>
            <a:r>
              <a:rPr lang="nl-NL" sz="1950" dirty="0"/>
              <a:t>u</a:t>
            </a:r>
            <a:r>
              <a:rPr sz="1950" dirty="0"/>
              <a:t>r to be learned</a:t>
            </a:r>
          </a:p>
          <a:p>
            <a:pPr marL="214313" indent="-214313">
              <a:buSzPct val="100000"/>
              <a:buFont typeface="Arial"/>
              <a:buChar char="•"/>
              <a:defRPr sz="2000">
                <a:solidFill>
                  <a:srgbClr val="00284F"/>
                </a:solidFill>
              </a:defRPr>
            </a:pPr>
            <a:r>
              <a:rPr sz="1500" dirty="0"/>
              <a:t>Optimal functioning within the own team and individually</a:t>
            </a:r>
          </a:p>
          <a:p>
            <a:pPr marL="214313" indent="-214313">
              <a:buSzPct val="100000"/>
              <a:buFont typeface="Arial"/>
              <a:buChar char="•"/>
              <a:defRPr sz="2000">
                <a:solidFill>
                  <a:srgbClr val="00284F"/>
                </a:solidFill>
              </a:defRPr>
            </a:pPr>
            <a:r>
              <a:rPr sz="1500" dirty="0"/>
              <a:t>Collaboration with other teams</a:t>
            </a:r>
          </a:p>
        </p:txBody>
      </p:sp>
      <p:sp>
        <p:nvSpPr>
          <p:cNvPr id="1194" name="Tekstvak 7"/>
          <p:cNvSpPr txBox="1"/>
          <p:nvPr/>
        </p:nvSpPr>
        <p:spPr>
          <a:xfrm>
            <a:off x="639827" y="3075866"/>
            <a:ext cx="2982666" cy="850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43959" tIns="43959" rIns="43959" bIns="43959">
            <a:spAutoFit/>
          </a:bodyPr>
          <a:lstStyle/>
          <a:p>
            <a:pPr>
              <a:defRPr sz="2600" u="sng">
                <a:solidFill>
                  <a:srgbClr val="00284F"/>
                </a:solidFill>
              </a:defRPr>
            </a:pPr>
            <a:r>
              <a:rPr sz="1950" dirty="0"/>
              <a:t>Effect</a:t>
            </a:r>
          </a:p>
          <a:p>
            <a:pPr marL="214313" indent="-214313">
              <a:buSzPct val="100000"/>
              <a:buFont typeface="Arial"/>
              <a:buChar char="•"/>
              <a:defRPr sz="2000">
                <a:solidFill>
                  <a:srgbClr val="00284F"/>
                </a:solidFill>
              </a:defRPr>
            </a:pPr>
            <a:r>
              <a:rPr lang="en-GB" sz="1500" dirty="0"/>
              <a:t>Entrepreneurship towards other team is created</a:t>
            </a:r>
          </a:p>
        </p:txBody>
      </p:sp>
      <p:sp>
        <p:nvSpPr>
          <p:cNvPr id="1195" name="Titel 1"/>
          <p:cNvSpPr txBox="1">
            <a:spLocks noGrp="1"/>
          </p:cNvSpPr>
          <p:nvPr>
            <p:ph type="title"/>
          </p:nvPr>
        </p:nvSpPr>
        <p:spPr>
          <a:xfrm>
            <a:off x="521551" y="1347674"/>
            <a:ext cx="4912811" cy="331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558ED5"/>
                </a:solidFill>
              </a:defRPr>
            </a:lvl1pPr>
          </a:lstStyle>
          <a:p>
            <a:r>
              <a:rPr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Team </a:t>
            </a:r>
            <a:r>
              <a:rPr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Fase</a:t>
            </a:r>
            <a:r>
              <a:rPr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: performing</a:t>
            </a:r>
          </a:p>
        </p:txBody>
      </p:sp>
      <p:sp>
        <p:nvSpPr>
          <p:cNvPr id="1196" name="Tekstvak 23"/>
          <p:cNvSpPr txBox="1"/>
          <p:nvPr/>
        </p:nvSpPr>
        <p:spPr>
          <a:xfrm>
            <a:off x="629562" y="4007022"/>
            <a:ext cx="2981236" cy="131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43959" tIns="43959" rIns="43959" bIns="43959">
            <a:spAutoFit/>
          </a:bodyPr>
          <a:lstStyle/>
          <a:p>
            <a:pPr>
              <a:defRPr sz="2600" u="sng">
                <a:solidFill>
                  <a:srgbClr val="00284F"/>
                </a:solidFill>
              </a:defRPr>
            </a:pPr>
            <a:r>
              <a:rPr sz="1950" dirty="0"/>
              <a:t>T</a:t>
            </a:r>
            <a:r>
              <a:rPr lang="nl-NL" sz="1950" dirty="0"/>
              <a:t>o</a:t>
            </a:r>
            <a:r>
              <a:rPr sz="1950" dirty="0"/>
              <a:t> guard: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Content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Result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Process</a:t>
            </a:r>
          </a:p>
          <a:p>
            <a:pPr marL="329699" indent="-329699">
              <a:buSzPct val="100000"/>
              <a:buChar char="-"/>
              <a:defRPr sz="2000">
                <a:solidFill>
                  <a:srgbClr val="00284F"/>
                </a:solidFill>
              </a:defRPr>
            </a:pPr>
            <a:r>
              <a:rPr sz="1500" dirty="0"/>
              <a:t>Emotions</a:t>
            </a:r>
          </a:p>
        </p:txBody>
      </p:sp>
      <p:pic>
        <p:nvPicPr>
          <p:cNvPr id="1197" name="E-learning-Performing-15-EN.png" descr="E-learning-Performing-15-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989" y="1811897"/>
            <a:ext cx="3830642" cy="383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2112EE8-BA0C-9430-19D9-27BD341635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46794"/>
            <a:ext cx="1983005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50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enioni 5 frustr E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76" y="857250"/>
            <a:ext cx="7962074" cy="51435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Lencioni</a:t>
            </a:r>
            <a:endParaRPr lang="nl-NL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3B285A-FAD6-4230-91ED-3946B7741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F0A8F877-A46D-0966-7F29-032EB6DB9F0A}"/>
              </a:ext>
            </a:extLst>
          </p:cNvPr>
          <p:cNvSpPr txBox="1"/>
          <p:nvPr/>
        </p:nvSpPr>
        <p:spPr>
          <a:xfrm>
            <a:off x="628651" y="2029780"/>
            <a:ext cx="248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5 </a:t>
            </a:r>
            <a:r>
              <a:rPr lang="nl-NL" dirty="0" err="1"/>
              <a:t>dysfunctions</a:t>
            </a:r>
            <a:r>
              <a:rPr lang="nl-NL" dirty="0"/>
              <a:t> of a team</a:t>
            </a:r>
          </a:p>
        </p:txBody>
      </p:sp>
    </p:spTree>
    <p:extLst>
      <p:ext uri="{BB962C8B-B14F-4D97-AF65-F5344CB8AC3E}">
        <p14:creationId xmlns:p14="http://schemas.microsoft.com/office/powerpoint/2010/main" val="3666223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tekst, schermopname, Lettertype, lijn&#10;&#10;Automatisch gegenereerde beschrijving">
            <a:extLst>
              <a:ext uri="{FF2B5EF4-FFF2-40B4-BE49-F238E27FC236}">
                <a16:creationId xmlns:a16="http://schemas.microsoft.com/office/drawing/2014/main" id="{E41FD735-609B-EA47-BDBF-9BB864F98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28" y="857250"/>
            <a:ext cx="6857572" cy="514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84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6CA4B40-69C1-E0C6-096C-50C7362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Flock management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F0E7460-97BE-014B-980B-9796456DC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Safe </a:t>
            </a:r>
            <a:r>
              <a:rPr lang="nl-NL" dirty="0" err="1"/>
              <a:t>space</a:t>
            </a:r>
            <a:endParaRPr lang="nl-NL" dirty="0"/>
          </a:p>
        </p:txBody>
      </p:sp>
      <p:pic>
        <p:nvPicPr>
          <p:cNvPr id="7" name="Tijdelijke aanduiding voor inhoud 6" descr="Afbeelding met buitenshuis, vee, kudde, grond&#10;&#10;Automatisch gegenereerde beschrijving">
            <a:extLst>
              <a:ext uri="{FF2B5EF4-FFF2-40B4-BE49-F238E27FC236}">
                <a16:creationId xmlns:a16="http://schemas.microsoft.com/office/drawing/2014/main" id="{C596E3E6-6E61-B78C-D7DD-0C21FEB4A5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6" y="3050381"/>
            <a:ext cx="3810000" cy="2133600"/>
          </a:xfrm>
          <a:prstGeom prst="rect">
            <a:avLst/>
          </a:prstGeom>
        </p:spPr>
      </p:pic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AEEA8DB9-CC09-F3C0-5A37-124344455F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 err="1"/>
              <a:t>Leading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directing</a:t>
            </a:r>
            <a:endParaRPr lang="nl-NL" dirty="0"/>
          </a:p>
        </p:txBody>
      </p:sp>
      <p:pic>
        <p:nvPicPr>
          <p:cNvPr id="9" name="Tijdelijke aanduiding voor inhoud 8" descr="Afbeelding met gras, zoogdier, buitenshuis, huisdier&#10;&#10;Automatisch gegenereerde beschrijving">
            <a:extLst>
              <a:ext uri="{FF2B5EF4-FFF2-40B4-BE49-F238E27FC236}">
                <a16:creationId xmlns:a16="http://schemas.microsoft.com/office/drawing/2014/main" id="{D2D0088D-C85D-C978-15A7-2C2FFB01D76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94" y="3050381"/>
            <a:ext cx="3797300" cy="21336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F0ECA6B-5F2C-5832-8DE1-D1891A90DA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1059292"/>
            <a:ext cx="1983005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54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icky notes on a wall">
            <a:extLst>
              <a:ext uri="{FF2B5EF4-FFF2-40B4-BE49-F238E27FC236}">
                <a16:creationId xmlns:a16="http://schemas.microsoft.com/office/drawing/2014/main" id="{3039AEAF-FAE1-E3EE-0E79-0AF026826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" r="954" b="-2"/>
          <a:stretch/>
        </p:blipFill>
        <p:spPr>
          <a:xfrm>
            <a:off x="1891754" y="857250"/>
            <a:ext cx="7252245" cy="514350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1439AD03-849A-CAAF-D244-D1E39FA2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131093"/>
            <a:ext cx="2866641" cy="1424934"/>
          </a:xfrm>
        </p:spPr>
        <p:txBody>
          <a:bodyPr>
            <a:normAutofit/>
          </a:bodyPr>
          <a:lstStyle/>
          <a:p>
            <a:r>
              <a:rPr lang="nl-NL" sz="3000" b="1">
                <a:latin typeface="Century Gothic" panose="020B0502020202020204" pitchFamily="34" charset="0"/>
              </a:rPr>
              <a:t>Flock management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1EDED7A-C305-F6AE-2B94-0878BEA96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682900"/>
            <a:ext cx="2866641" cy="2807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400" dirty="0"/>
              <a:t>4 </a:t>
            </a:r>
            <a:r>
              <a:rPr lang="nl-NL" sz="1400" dirty="0" err="1"/>
              <a:t>principles</a:t>
            </a:r>
            <a:r>
              <a:rPr lang="nl-NL" sz="1400" dirty="0"/>
              <a:t>:</a:t>
            </a:r>
          </a:p>
          <a:p>
            <a:r>
              <a:rPr lang="en-GB" sz="1400" dirty="0"/>
              <a:t>Involve the whole system</a:t>
            </a:r>
          </a:p>
          <a:p>
            <a:r>
              <a:rPr lang="en-GB" sz="1400" dirty="0"/>
              <a:t>Explore the greater whole before narrowing it down</a:t>
            </a:r>
          </a:p>
          <a:p>
            <a:r>
              <a:rPr lang="en-GB" sz="1400" dirty="0"/>
              <a:t>Be future and action focussed, and focus on the common ground</a:t>
            </a:r>
          </a:p>
          <a:p>
            <a:r>
              <a:rPr lang="en-GB" sz="1400" dirty="0"/>
              <a:t>Create space for self- management and taking responsibility amongst the participants</a:t>
            </a:r>
          </a:p>
          <a:p>
            <a:pPr marL="0" indent="0">
              <a:buNone/>
            </a:pP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2016962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620636-3B13-AC60-A205-80E7CA24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1" y="1428750"/>
            <a:ext cx="4000647" cy="1281182"/>
          </a:xfrm>
        </p:spPr>
        <p:txBody>
          <a:bodyPr anchor="ctr">
            <a:normAutofit/>
          </a:bodyPr>
          <a:lstStyle/>
          <a:p>
            <a:r>
              <a:rPr lang="nl-NL" sz="30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Whole</a:t>
            </a:r>
            <a:r>
              <a:rPr lang="nl-NL" sz="3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system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5EAF66-9D43-7ECD-C4F6-C479FE400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1" y="2709933"/>
            <a:ext cx="4000647" cy="2827376"/>
          </a:xfrm>
        </p:spPr>
        <p:txBody>
          <a:bodyPr anchor="ctr">
            <a:normAutofit/>
          </a:bodyPr>
          <a:lstStyle/>
          <a:p>
            <a:r>
              <a:rPr lang="nl-NL" sz="1500" dirty="0"/>
              <a:t>Insiders </a:t>
            </a:r>
            <a:r>
              <a:rPr lang="nl-NL" sz="1500" dirty="0" err="1"/>
              <a:t>and</a:t>
            </a:r>
            <a:r>
              <a:rPr lang="nl-NL" sz="1500" dirty="0"/>
              <a:t> outsiders</a:t>
            </a:r>
          </a:p>
          <a:p>
            <a:r>
              <a:rPr lang="nl-NL" sz="1500" dirty="0" err="1"/>
              <a:t>All</a:t>
            </a:r>
            <a:r>
              <a:rPr lang="nl-NL" sz="1500" dirty="0"/>
              <a:t> stakeholders</a:t>
            </a:r>
          </a:p>
          <a:p>
            <a:r>
              <a:rPr lang="nl-NL" sz="1500" dirty="0" err="1"/>
              <a:t>All</a:t>
            </a:r>
            <a:r>
              <a:rPr lang="nl-NL" sz="1500" dirty="0"/>
              <a:t> </a:t>
            </a:r>
            <a:r>
              <a:rPr lang="nl-NL" sz="1500" dirty="0" err="1"/>
              <a:t>opinions</a:t>
            </a:r>
            <a:endParaRPr lang="nl-NL" sz="1500" dirty="0"/>
          </a:p>
        </p:txBody>
      </p:sp>
      <p:pic>
        <p:nvPicPr>
          <p:cNvPr id="5" name="Picture 4" descr="Colourful carved figures of humans">
            <a:extLst>
              <a:ext uri="{FF2B5EF4-FFF2-40B4-BE49-F238E27FC236}">
                <a16:creationId xmlns:a16="http://schemas.microsoft.com/office/drawing/2014/main" id="{84D3230C-B460-5EFA-1666-8404C5EED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51" r="22218"/>
          <a:stretch/>
        </p:blipFill>
        <p:spPr>
          <a:xfrm>
            <a:off x="5143348" y="849086"/>
            <a:ext cx="4000653" cy="5151664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0111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032" y="827370"/>
            <a:ext cx="7886700" cy="1325563"/>
          </a:xfrm>
        </p:spPr>
        <p:txBody>
          <a:bodyPr>
            <a:noAutofit/>
          </a:bodyPr>
          <a:lstStyle/>
          <a:p>
            <a:r>
              <a:rPr lang="en-US" sz="2100" b="1" dirty="0">
                <a:solidFill>
                  <a:srgbClr val="16187C"/>
                </a:solidFill>
                <a:latin typeface="Century Gothic" pitchFamily="34" charset="0"/>
              </a:rPr>
              <a:t>Rules for these days:</a:t>
            </a:r>
            <a:endParaRPr lang="en-US" sz="1800" dirty="0"/>
          </a:p>
        </p:txBody>
      </p:sp>
      <p:graphicFrame>
        <p:nvGraphicFramePr>
          <p:cNvPr id="16" name="Tijdelijke aanduiding voor inhoud 9">
            <a:extLst>
              <a:ext uri="{FF2B5EF4-FFF2-40B4-BE49-F238E27FC236}">
                <a16:creationId xmlns:a16="http://schemas.microsoft.com/office/drawing/2014/main" id="{E0712271-DFAF-4DFE-A158-FC83CEAEEA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3887756"/>
              </p:ext>
            </p:extLst>
          </p:nvPr>
        </p:nvGraphicFramePr>
        <p:xfrm>
          <a:off x="1023504" y="1880106"/>
          <a:ext cx="7096991" cy="3751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Afbeelding 1">
            <a:extLst>
              <a:ext uri="{FF2B5EF4-FFF2-40B4-BE49-F238E27FC236}">
                <a16:creationId xmlns:a16="http://schemas.microsoft.com/office/drawing/2014/main" id="{331706F8-6DB0-DE6C-5455-715AC4BC0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160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FA63C-ADF4-EA09-D2AC-35D4F5ECF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14" y="1467431"/>
            <a:ext cx="2416032" cy="2894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b="1" dirty="0">
                <a:solidFill>
                  <a:schemeClr val="accent1"/>
                </a:solidFill>
              </a:rPr>
              <a:t>Focus on the bigger picture</a:t>
            </a:r>
            <a:br>
              <a:rPr lang="en-US" sz="3000" b="1" dirty="0">
                <a:solidFill>
                  <a:schemeClr val="accent1"/>
                </a:solidFill>
              </a:rPr>
            </a:br>
            <a:br>
              <a:rPr lang="en-US" sz="3000" b="1" dirty="0">
                <a:solidFill>
                  <a:schemeClr val="accent1"/>
                </a:solidFill>
              </a:rPr>
            </a:br>
            <a:r>
              <a:rPr lang="en-US" sz="2000" dirty="0"/>
              <a:t>All perspectives count, but don’t get lost in the complexity.</a:t>
            </a:r>
            <a:endParaRPr lang="en-US" sz="2000" b="1" dirty="0"/>
          </a:p>
        </p:txBody>
      </p:sp>
      <p:pic>
        <p:nvPicPr>
          <p:cNvPr id="5" name="Picture 4" descr="Solo journey">
            <a:extLst>
              <a:ext uri="{FF2B5EF4-FFF2-40B4-BE49-F238E27FC236}">
                <a16:creationId xmlns:a16="http://schemas.microsoft.com/office/drawing/2014/main" id="{4AA06E70-F315-E886-7276-05062F86B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98" r="4166"/>
          <a:stretch/>
        </p:blipFill>
        <p:spPr>
          <a:xfrm>
            <a:off x="3463118" y="857260"/>
            <a:ext cx="5680883" cy="5143490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43929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Three arrows on bullseye">
            <a:extLst>
              <a:ext uri="{FF2B5EF4-FFF2-40B4-BE49-F238E27FC236}">
                <a16:creationId xmlns:a16="http://schemas.microsoft.com/office/drawing/2014/main" id="{C800642D-6B43-476C-7FC2-8B92929F2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0" r="40839" b="2"/>
          <a:stretch/>
        </p:blipFill>
        <p:spPr>
          <a:xfrm>
            <a:off x="21" y="857250"/>
            <a:ext cx="4057627" cy="51435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4620636-3B13-AC60-A205-80E7CA24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487" y="1161513"/>
            <a:ext cx="4098726" cy="1169476"/>
          </a:xfrm>
        </p:spPr>
        <p:txBody>
          <a:bodyPr>
            <a:normAutofit/>
          </a:bodyPr>
          <a:lstStyle/>
          <a:p>
            <a:r>
              <a:rPr lang="nl-NL" sz="3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Goal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5EAF66-9D43-7ECD-C4F6-C479FE400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488" y="2914650"/>
            <a:ext cx="3935505" cy="2622658"/>
          </a:xfrm>
        </p:spPr>
        <p:txBody>
          <a:bodyPr anchor="ctr">
            <a:normAutofit/>
          </a:bodyPr>
          <a:lstStyle/>
          <a:p>
            <a:r>
              <a:rPr lang="nl-NL" sz="1500"/>
              <a:t>Inform about initial goal</a:t>
            </a:r>
          </a:p>
          <a:p>
            <a:r>
              <a:rPr lang="nl-NL" sz="1500"/>
              <a:t>Request openness about other goals</a:t>
            </a:r>
          </a:p>
          <a:p>
            <a:r>
              <a:rPr lang="nl-NL" sz="1500"/>
              <a:t>Come to common goal </a:t>
            </a:r>
          </a:p>
          <a:p>
            <a:endParaRPr lang="nl-NL" sz="1500"/>
          </a:p>
        </p:txBody>
      </p:sp>
    </p:spTree>
    <p:extLst>
      <p:ext uri="{BB962C8B-B14F-4D97-AF65-F5344CB8AC3E}">
        <p14:creationId xmlns:p14="http://schemas.microsoft.com/office/powerpoint/2010/main" val="8770974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0FFAE-6D8D-431D-7311-12D34A45D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1" y="1428750"/>
            <a:ext cx="4000647" cy="1281182"/>
          </a:xfrm>
        </p:spPr>
        <p:txBody>
          <a:bodyPr anchor="ctr">
            <a:normAutofit/>
          </a:bodyPr>
          <a:lstStyle/>
          <a:p>
            <a:r>
              <a:rPr lang="nl-NL" sz="3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Engagement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EF50D5-C3F4-8B7F-10D8-EA1CCE56B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1" y="2709933"/>
            <a:ext cx="4000647" cy="2827376"/>
          </a:xfrm>
        </p:spPr>
        <p:txBody>
          <a:bodyPr anchor="ctr">
            <a:normAutofit/>
          </a:bodyPr>
          <a:lstStyle/>
          <a:p>
            <a:r>
              <a:rPr lang="en-GB" sz="1200"/>
              <a:t>Make and guard rules of conduct together</a:t>
            </a:r>
          </a:p>
          <a:p>
            <a:r>
              <a:rPr lang="en-GB" sz="1200"/>
              <a:t>Stimulate self management in smaller teams</a:t>
            </a:r>
          </a:p>
          <a:p>
            <a:r>
              <a:rPr lang="en-GB" sz="1200"/>
              <a:t>Make taking responsibility visible to all and give appreciation to it.</a:t>
            </a:r>
          </a:p>
          <a:p>
            <a:r>
              <a:rPr lang="en-GB" sz="1200"/>
              <a:t>Let participants feel that their input is valued and used</a:t>
            </a:r>
          </a:p>
          <a:p>
            <a:r>
              <a:rPr lang="en-GB" sz="1200"/>
              <a:t>Make clear that all input is of value</a:t>
            </a:r>
          </a:p>
          <a:p>
            <a:r>
              <a:rPr lang="en-GB" sz="1200"/>
              <a:t>Let people with a divergent opinion notice that they are not alone when expressing it.</a:t>
            </a:r>
          </a:p>
          <a:p>
            <a:r>
              <a:rPr lang="en-GB" sz="1200"/>
              <a:t>Stimulate talking to each other, not only to the facilitators</a:t>
            </a:r>
          </a:p>
          <a:p>
            <a:r>
              <a:rPr lang="en-GB" sz="1200"/>
              <a:t>Ask the group for advice/opinion if you do not have an answer or doubts about the next step.</a:t>
            </a:r>
          </a:p>
          <a:p>
            <a:endParaRPr lang="nl-NL" sz="1200"/>
          </a:p>
        </p:txBody>
      </p:sp>
      <p:pic>
        <p:nvPicPr>
          <p:cNvPr id="5" name="Picture 4" descr="Hands holding each other's wrists and interlinked to form a circle">
            <a:extLst>
              <a:ext uri="{FF2B5EF4-FFF2-40B4-BE49-F238E27FC236}">
                <a16:creationId xmlns:a16="http://schemas.microsoft.com/office/drawing/2014/main" id="{B0B6871A-AC3B-D916-8D7E-94C9AE203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98" r="22266" b="2"/>
          <a:stretch/>
        </p:blipFill>
        <p:spPr>
          <a:xfrm>
            <a:off x="5143348" y="849086"/>
            <a:ext cx="4000653" cy="5151664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68340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D30EF-0069-0B81-1588-CB616220E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1" y="1428750"/>
            <a:ext cx="4000647" cy="1281182"/>
          </a:xfrm>
        </p:spPr>
        <p:txBody>
          <a:bodyPr anchor="ctr">
            <a:normAutofit/>
          </a:bodyPr>
          <a:lstStyle/>
          <a:p>
            <a:r>
              <a:rPr lang="nl-NL" sz="3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Context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BF4719-113F-3477-3FDA-487CAB512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1" y="2709933"/>
            <a:ext cx="4000647" cy="2827376"/>
          </a:xfrm>
        </p:spPr>
        <p:txBody>
          <a:bodyPr anchor="ctr">
            <a:normAutofit/>
          </a:bodyPr>
          <a:lstStyle/>
          <a:p>
            <a:r>
              <a:rPr lang="nl-NL" sz="1500"/>
              <a:t>Live, online or hybrid meetings?</a:t>
            </a:r>
          </a:p>
          <a:p>
            <a:r>
              <a:rPr lang="nl-NL" sz="1500"/>
              <a:t>Inspiring location and surrounding</a:t>
            </a:r>
          </a:p>
          <a:p>
            <a:r>
              <a:rPr lang="nl-NL" sz="1500"/>
              <a:t>Very clear planning and time management</a:t>
            </a:r>
          </a:p>
        </p:txBody>
      </p:sp>
      <p:pic>
        <p:nvPicPr>
          <p:cNvPr id="5" name="Picture 4" descr="Afbeelding met hemel, schermopname, wolk, buitenshuis&#10;&#10;Automatisch gegenereerde beschrijving">
            <a:extLst>
              <a:ext uri="{FF2B5EF4-FFF2-40B4-BE49-F238E27FC236}">
                <a16:creationId xmlns:a16="http://schemas.microsoft.com/office/drawing/2014/main" id="{7357845E-AE36-6E5C-E538-94065B4A9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37" r="21128" b="2"/>
          <a:stretch/>
        </p:blipFill>
        <p:spPr>
          <a:xfrm>
            <a:off x="5143348" y="849086"/>
            <a:ext cx="4000653" cy="5151664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33149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Stadslichten gefocust in een vergrootglas">
            <a:extLst>
              <a:ext uri="{FF2B5EF4-FFF2-40B4-BE49-F238E27FC236}">
                <a16:creationId xmlns:a16="http://schemas.microsoft.com/office/drawing/2014/main" id="{73ECA435-379D-4DB1-FA96-77A3F02DA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3" y="857250"/>
            <a:ext cx="7717134" cy="51435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A40226D-EF8B-9396-43F3-D681254E7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440" y="1146998"/>
            <a:ext cx="7886700" cy="994172"/>
          </a:xfrm>
        </p:spPr>
        <p:txBody>
          <a:bodyPr>
            <a:normAutofit/>
          </a:bodyPr>
          <a:lstStyle/>
          <a:p>
            <a:r>
              <a:rPr lang="nl-NL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Your</a:t>
            </a:r>
            <a:r>
              <a:rPr lang="nl-NL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experiences</a:t>
            </a:r>
            <a:r>
              <a:rPr lang="nl-NL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and</a:t>
            </a:r>
            <a:r>
              <a:rPr lang="nl-NL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questions</a:t>
            </a:r>
            <a:endParaRPr lang="nl-NL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9783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innen, voedsel, tafel, zitten&#10;&#10;Automatisch gegenereerde beschrijving">
            <a:extLst>
              <a:ext uri="{FF2B5EF4-FFF2-40B4-BE49-F238E27FC236}">
                <a16:creationId xmlns:a16="http://schemas.microsoft.com/office/drawing/2014/main" id="{2137FB29-1BDE-444D-BF57-036B3F4AF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6" r="-1" b="13514"/>
          <a:stretch/>
        </p:blipFill>
        <p:spPr>
          <a:xfrm>
            <a:off x="845289" y="1647061"/>
            <a:ext cx="7841513" cy="3958088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18452E-C212-814B-854B-369E31D96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03" y="891085"/>
            <a:ext cx="7595236" cy="787988"/>
          </a:xfrm>
        </p:spPr>
        <p:txBody>
          <a:bodyPr anchor="b">
            <a:normAutofit/>
          </a:bodyPr>
          <a:lstStyle/>
          <a:p>
            <a:r>
              <a:rPr lang="nl-NL" dirty="0">
                <a:solidFill>
                  <a:srgbClr val="2F5496"/>
                </a:solidFill>
              </a:rPr>
              <a:t>Break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BBDDA6-30DE-2346-9924-D4821AC52B6B}"/>
              </a:ext>
            </a:extLst>
          </p:cNvPr>
          <p:cNvGrpSpPr/>
          <p:nvPr/>
        </p:nvGrpSpPr>
        <p:grpSpPr>
          <a:xfrm>
            <a:off x="1" y="976581"/>
            <a:ext cx="207797" cy="1723282"/>
            <a:chOff x="-13070" y="377176"/>
            <a:chExt cx="230885" cy="2297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B28D303E-1C7B-4143-A99D-811FA88CAC6B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C7DBA7-6317-F749-8AB1-4690DB186869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</p:spTree>
    <p:extLst>
      <p:ext uri="{BB962C8B-B14F-4D97-AF65-F5344CB8AC3E}">
        <p14:creationId xmlns:p14="http://schemas.microsoft.com/office/powerpoint/2010/main" val="4157489381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Cross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boundary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teamwork,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why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7" name="Tijdelijke aanduiding voor inhoud 6" descr="Organisatie op basis van bijdrage.png">
            <a:hlinkClick r:id="rId2" tooltip="Dynamic organizing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-53889" r="-53889"/>
          <a:stretch>
            <a:fillRect/>
          </a:stretch>
        </p:blipFill>
        <p:spPr/>
      </p:pic>
      <p:grpSp>
        <p:nvGrpSpPr>
          <p:cNvPr id="8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fbeelding 1">
            <a:extLst>
              <a:ext uri="{FF2B5EF4-FFF2-40B4-BE49-F238E27FC236}">
                <a16:creationId xmlns:a16="http://schemas.microsoft.com/office/drawing/2014/main" id="{8B70017B-41BB-82D7-6FDD-B2DA2E4CAC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1059292"/>
            <a:ext cx="1983005" cy="1052736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555" y="1100617"/>
            <a:ext cx="7384500" cy="945000"/>
          </a:xfrm>
        </p:spPr>
        <p:txBody>
          <a:bodyPr>
            <a:normAutofit/>
          </a:bodyPr>
          <a:lstStyle/>
          <a:p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Organising</a:t>
            </a:r>
            <a:endParaRPr lang="nl-NL" sz="28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Tijdelijke aanduiding voor inhoud 4" descr="Organisatievormen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2601" b="-12601"/>
          <a:stretch>
            <a:fillRect/>
          </a:stretch>
        </p:blipFill>
        <p:spPr>
          <a:xfrm>
            <a:off x="466556" y="1884322"/>
            <a:ext cx="8605267" cy="3803009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50000" y="969069"/>
            <a:ext cx="7384500" cy="945000"/>
          </a:xfrm>
        </p:spPr>
        <p:txBody>
          <a:bodyPr>
            <a:normAutofit/>
          </a:bodyPr>
          <a:lstStyle/>
          <a:p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Network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Organisation</a:t>
            </a:r>
            <a:endParaRPr lang="nl-NL" sz="28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Tijdelijke aanduiding voor inhoud 17" descr="Netwerkorganisatie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0149" r="-60149"/>
          <a:stretch>
            <a:fillRect/>
          </a:stretch>
        </p:blipFill>
        <p:spPr/>
      </p:pic>
      <p:grpSp>
        <p:nvGrpSpPr>
          <p:cNvPr id="9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0222AB53-420B-EE88-6064-F9F1FA0E7D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50000" y="939914"/>
            <a:ext cx="7384500" cy="945000"/>
          </a:xfrm>
        </p:spPr>
        <p:txBody>
          <a:bodyPr>
            <a:normAutofit/>
          </a:bodyPr>
          <a:lstStyle/>
          <a:p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Self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organisation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: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emerges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organically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5" name="Tijdelijke aanduiding voor inhoud 4" descr="zelforganisatie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751" r="-12751"/>
          <a:stretch>
            <a:fillRect/>
          </a:stretch>
        </p:blipFill>
        <p:spPr>
          <a:xfrm>
            <a:off x="456836" y="2225900"/>
            <a:ext cx="8277665" cy="3658229"/>
          </a:xfrm>
        </p:spPr>
      </p:pic>
      <p:sp>
        <p:nvSpPr>
          <p:cNvPr id="4" name="Tijdelijke aanduiding voor afbeelding 3"/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9"/>
          <p:cNvSpPr txBox="1">
            <a:spLocks/>
          </p:cNvSpPr>
          <p:nvPr/>
        </p:nvSpPr>
        <p:spPr>
          <a:xfrm>
            <a:off x="-1" y="1073991"/>
            <a:ext cx="9144001" cy="945000"/>
          </a:xfrm>
          <a:prstGeom prst="rect">
            <a:avLst/>
          </a:prstGeom>
          <a:solidFill>
            <a:srgbClr val="002060"/>
          </a:solidFill>
          <a:ln w="19050">
            <a:noFill/>
            <a:miter lim="800000"/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300" dirty="0"/>
              <a:t>   </a:t>
            </a:r>
            <a:r>
              <a:rPr lang="nl-NL" sz="3300" dirty="0">
                <a:solidFill>
                  <a:schemeClr val="bg1"/>
                </a:solidFill>
              </a:rPr>
              <a:t> </a:t>
            </a:r>
            <a:r>
              <a:rPr lang="en-GB" sz="3300" b="1" dirty="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363821" y="2107397"/>
            <a:ext cx="8439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i="1" dirty="0">
              <a:cs typeface="Arial" panose="020B0604020202020204" pitchFamily="34" charset="0"/>
            </a:endParaRPr>
          </a:p>
          <a:p>
            <a:endParaRPr lang="nl-NL" sz="1200" dirty="0">
              <a:cs typeface="Arial" panose="020B0604020202020204" pitchFamily="34" charset="0"/>
            </a:endParaRPr>
          </a:p>
        </p:txBody>
      </p:sp>
      <p:pic>
        <p:nvPicPr>
          <p:cNvPr id="5" name="Afbeelding 4" descr="l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9" y="2200856"/>
            <a:ext cx="3517900" cy="1752600"/>
          </a:xfrm>
          <a:prstGeom prst="rect">
            <a:avLst/>
          </a:prstGeom>
        </p:spPr>
      </p:pic>
      <p:pic>
        <p:nvPicPr>
          <p:cNvPr id="6" name="Afbeelding 5" descr="sturen met weerstan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655" y="3149343"/>
            <a:ext cx="2543757" cy="2543757"/>
          </a:xfrm>
          <a:prstGeom prst="rect">
            <a:avLst/>
          </a:prstGeom>
        </p:spPr>
      </p:pic>
      <p:pic>
        <p:nvPicPr>
          <p:cNvPr id="7" name="Afbeelding 6" descr="Steun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915" y="2598751"/>
            <a:ext cx="2395010" cy="28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72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4902" y="1007943"/>
            <a:ext cx="8819099" cy="945000"/>
          </a:xfrm>
        </p:spPr>
        <p:txBody>
          <a:bodyPr>
            <a:noAutofit/>
          </a:bodyPr>
          <a:lstStyle/>
          <a:p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Roles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are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defined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by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value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not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by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position</a:t>
            </a:r>
            <a:endParaRPr lang="nl-NL" sz="28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Tijdelijke aanduiding voor inhoud 4" descr="Organisatie op basis van bijdrage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7235" r="-47235"/>
          <a:stretch>
            <a:fillRect/>
          </a:stretch>
        </p:blipFill>
        <p:spPr/>
      </p:pic>
      <p:sp>
        <p:nvSpPr>
          <p:cNvPr id="4" name="Tijdelijke aanduiding voor afbeelding 3"/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8D0135F-148B-D642-B311-42FADE91F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Self-organisation</a:t>
            </a:r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requires</a:t>
            </a:r>
            <a:endParaRPr lang="nl-NL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86501CF-B0A2-F34B-A2C4-1FC6282268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err="1"/>
              <a:t>Ownership</a:t>
            </a:r>
            <a:endParaRPr lang="nl-NL" dirty="0"/>
          </a:p>
          <a:p>
            <a:r>
              <a:rPr lang="nl-NL" dirty="0" err="1"/>
              <a:t>Autonomy</a:t>
            </a:r>
            <a:endParaRPr lang="nl-NL" dirty="0"/>
          </a:p>
          <a:p>
            <a:r>
              <a:rPr lang="nl-NL" dirty="0" err="1"/>
              <a:t>Interdependency</a:t>
            </a:r>
            <a:endParaRPr lang="nl-NL" dirty="0"/>
          </a:p>
          <a:p>
            <a:r>
              <a:rPr lang="nl-NL" dirty="0"/>
              <a:t>Personal </a:t>
            </a:r>
            <a:r>
              <a:rPr lang="nl-NL" dirty="0" err="1"/>
              <a:t>Leadership</a:t>
            </a:r>
            <a:endParaRPr lang="nl-NL" dirty="0"/>
          </a:p>
          <a:p>
            <a:r>
              <a:rPr lang="nl-NL" dirty="0" err="1"/>
              <a:t>Social</a:t>
            </a:r>
            <a:r>
              <a:rPr lang="nl-NL" dirty="0"/>
              <a:t> skills</a:t>
            </a:r>
          </a:p>
        </p:txBody>
      </p:sp>
      <p:pic>
        <p:nvPicPr>
          <p:cNvPr id="7" name="E-learning-Norming-14-EN.png" descr="E-learning-Norming-14-EN.png">
            <a:extLst>
              <a:ext uri="{FF2B5EF4-FFF2-40B4-BE49-F238E27FC236}">
                <a16:creationId xmlns:a16="http://schemas.microsoft.com/office/drawing/2014/main" id="{AB3FCC66-661F-F140-ABA8-CC2C77AB0D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39878" y="2225993"/>
            <a:ext cx="3264694" cy="32646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05A0CA47-9CAA-1988-3760-C1AE3A9704A4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CB654F96-F8F8-3337-A870-5FB874C8B0C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3F7698A5-9C7A-DB37-8A48-D83C99DAD0B3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D96E438-0042-79FA-2D4A-CFCB7B1C3C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246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43B285A-FAD6-4230-91ED-3946B7741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59731" y="1455948"/>
            <a:ext cx="7886700" cy="994172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Extra 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challenges</a:t>
            </a:r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for</a:t>
            </a:r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intergroup</a:t>
            </a:r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teamwork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480968" y="2551321"/>
            <a:ext cx="7886700" cy="326350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 err="1"/>
              <a:t>Aligning</a:t>
            </a:r>
            <a:r>
              <a:rPr lang="nl-NL" dirty="0"/>
              <a:t> </a:t>
            </a:r>
            <a:r>
              <a:rPr lang="nl-NL" dirty="0" err="1"/>
              <a:t>ambitions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Clear</a:t>
            </a:r>
            <a:r>
              <a:rPr lang="nl-NL" dirty="0"/>
              <a:t> view on </a:t>
            </a:r>
            <a:r>
              <a:rPr lang="nl-NL" dirty="0" err="1"/>
              <a:t>interests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Building </a:t>
            </a:r>
            <a:r>
              <a:rPr lang="nl-NL" dirty="0" err="1"/>
              <a:t>relationships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Organising</a:t>
            </a:r>
            <a:r>
              <a:rPr lang="nl-NL" dirty="0"/>
              <a:t> </a:t>
            </a:r>
            <a:r>
              <a:rPr lang="nl-NL" dirty="0" err="1"/>
              <a:t>intergroup</a:t>
            </a:r>
            <a:r>
              <a:rPr lang="nl-NL" dirty="0"/>
              <a:t> cooperation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Guiding</a:t>
            </a:r>
            <a:r>
              <a:rPr lang="nl-NL" dirty="0"/>
              <a:t> the </a:t>
            </a:r>
            <a:r>
              <a:rPr lang="nl-NL" dirty="0" err="1"/>
              <a:t>process</a:t>
            </a:r>
            <a:r>
              <a:rPr lang="nl-NL" dirty="0"/>
              <a:t> and </a:t>
            </a:r>
            <a:r>
              <a:rPr lang="nl-NL" dirty="0" err="1"/>
              <a:t>being</a:t>
            </a:r>
            <a:r>
              <a:rPr lang="nl-NL" dirty="0"/>
              <a:t> part of the </a:t>
            </a:r>
            <a:r>
              <a:rPr lang="nl-NL" dirty="0" err="1"/>
              <a:t>process</a:t>
            </a:r>
            <a:endParaRPr lang="nl-NL" dirty="0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E-learning-Performing-15-EN.png" descr="E-learning-Performing-15-EN.png">
            <a:extLst>
              <a:ext uri="{FF2B5EF4-FFF2-40B4-BE49-F238E27FC236}">
                <a16:creationId xmlns:a16="http://schemas.microsoft.com/office/drawing/2014/main" id="{CA0B6F59-BBB3-C8F3-F05D-762C3440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585" y="2594019"/>
            <a:ext cx="1669963" cy="16699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4868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8556" y="1063229"/>
            <a:ext cx="8229600" cy="857250"/>
          </a:xfrm>
        </p:spPr>
        <p:txBody>
          <a:bodyPr/>
          <a:lstStyle/>
          <a:p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Team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excercise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Afbeelding 2" descr="estafet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689" y="2004962"/>
            <a:ext cx="5814277" cy="210436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43B285A-FAD6-4230-91ED-3946B7741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  <p:grpSp>
        <p:nvGrpSpPr>
          <p:cNvPr id="5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A2200C32-BB7B-B70D-C352-E878BFDBD03E}"/>
              </a:ext>
            </a:extLst>
          </p:cNvPr>
          <p:cNvSpPr txBox="1"/>
          <p:nvPr/>
        </p:nvSpPr>
        <p:spPr>
          <a:xfrm>
            <a:off x="2555894" y="4199867"/>
            <a:ext cx="3152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err="1"/>
              <a:t>Municipal</a:t>
            </a:r>
            <a:r>
              <a:rPr lang="nl-NL" sz="2800" b="1" dirty="0"/>
              <a:t> </a:t>
            </a:r>
            <a:r>
              <a:rPr lang="nl-NL" sz="2800" b="1" dirty="0" err="1"/>
              <a:t>advisory</a:t>
            </a:r>
            <a:r>
              <a:rPr lang="nl-NL" sz="2800" b="1" dirty="0"/>
              <a:t> </a:t>
            </a:r>
            <a:r>
              <a:rPr lang="nl-NL" sz="2800" b="1" dirty="0" err="1"/>
              <a:t>commitee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38790405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43B285A-FAD6-4230-91ED-3946B7741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59731" y="1455948"/>
            <a:ext cx="7886700" cy="994172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Extra 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challenges</a:t>
            </a:r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for</a:t>
            </a:r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intergroup</a:t>
            </a:r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teamwork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480968" y="2551321"/>
            <a:ext cx="7886700" cy="326350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 err="1"/>
              <a:t>Aligning</a:t>
            </a:r>
            <a:r>
              <a:rPr lang="nl-NL" dirty="0"/>
              <a:t> </a:t>
            </a:r>
            <a:r>
              <a:rPr lang="nl-NL" dirty="0" err="1"/>
              <a:t>ambitions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Clear</a:t>
            </a:r>
            <a:r>
              <a:rPr lang="nl-NL" dirty="0"/>
              <a:t> view on </a:t>
            </a:r>
            <a:r>
              <a:rPr lang="nl-NL" dirty="0" err="1"/>
              <a:t>interests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Building </a:t>
            </a:r>
            <a:r>
              <a:rPr lang="nl-NL" dirty="0" err="1"/>
              <a:t>relationships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Organising</a:t>
            </a:r>
            <a:r>
              <a:rPr lang="nl-NL" dirty="0"/>
              <a:t> </a:t>
            </a:r>
            <a:r>
              <a:rPr lang="nl-NL" dirty="0" err="1"/>
              <a:t>intergroup</a:t>
            </a:r>
            <a:r>
              <a:rPr lang="nl-NL" dirty="0"/>
              <a:t> cooperation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Guiding</a:t>
            </a:r>
            <a:r>
              <a:rPr lang="nl-NL" dirty="0"/>
              <a:t> the </a:t>
            </a:r>
            <a:r>
              <a:rPr lang="nl-NL" dirty="0" err="1"/>
              <a:t>process</a:t>
            </a:r>
            <a:r>
              <a:rPr lang="nl-NL" dirty="0"/>
              <a:t> and </a:t>
            </a:r>
            <a:r>
              <a:rPr lang="nl-NL" dirty="0" err="1"/>
              <a:t>being</a:t>
            </a:r>
            <a:r>
              <a:rPr lang="nl-NL" dirty="0"/>
              <a:t> part of the </a:t>
            </a:r>
            <a:r>
              <a:rPr lang="nl-NL" dirty="0" err="1"/>
              <a:t>process</a:t>
            </a:r>
            <a:endParaRPr lang="nl-NL" dirty="0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E-learning-Performing-15-EN.png" descr="E-learning-Performing-15-EN.png">
            <a:extLst>
              <a:ext uri="{FF2B5EF4-FFF2-40B4-BE49-F238E27FC236}">
                <a16:creationId xmlns:a16="http://schemas.microsoft.com/office/drawing/2014/main" id="{CA0B6F59-BBB3-C8F3-F05D-762C3440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585" y="2594019"/>
            <a:ext cx="1669963" cy="16699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3299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1) Aligning ambitions</a:t>
            </a:r>
            <a:endParaRPr lang="en-US" sz="2400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Opportunities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400" dirty="0"/>
              <a:t>Inspiring perspective</a:t>
            </a:r>
          </a:p>
          <a:p>
            <a:pPr>
              <a:buNone/>
            </a:pPr>
            <a:r>
              <a:rPr lang="en-GB" sz="2400" dirty="0"/>
              <a:t>Mobilising effect</a:t>
            </a:r>
          </a:p>
          <a:p>
            <a:pPr>
              <a:buNone/>
            </a:pPr>
            <a:r>
              <a:rPr lang="en-GB" sz="2400" dirty="0"/>
              <a:t>Creating synergy and action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 err="1"/>
              <a:t>Risks</a:t>
            </a:r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Shallow significance</a:t>
            </a:r>
          </a:p>
          <a:p>
            <a:r>
              <a:rPr lang="en-GB" sz="2400" dirty="0"/>
              <a:t>Depletion of original source of inspiration</a:t>
            </a:r>
          </a:p>
          <a:p>
            <a:r>
              <a:rPr lang="en-GB" sz="2400" dirty="0"/>
              <a:t>Illusion of cooperation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3B285A-FAD6-4230-91ED-3946B7741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7" y="857250"/>
            <a:ext cx="1983005" cy="1052736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48014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2) Clear view on interests</a:t>
            </a:r>
            <a:endParaRPr lang="en-US" sz="2400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Opportunities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400" dirty="0"/>
              <a:t>Intrinsic motivation</a:t>
            </a:r>
          </a:p>
          <a:p>
            <a:pPr>
              <a:buNone/>
            </a:pPr>
            <a:r>
              <a:rPr lang="en-GB" sz="2400" dirty="0"/>
              <a:t>Use of diversity</a:t>
            </a:r>
          </a:p>
          <a:p>
            <a:pPr>
              <a:buNone/>
            </a:pPr>
            <a:r>
              <a:rPr lang="en-GB" sz="2400" dirty="0"/>
              <a:t>Proactive behaviour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 err="1"/>
              <a:t>Risks</a:t>
            </a:r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Perseverance of conflict of interests</a:t>
            </a:r>
          </a:p>
          <a:p>
            <a:r>
              <a:rPr lang="en-GB" sz="2400" dirty="0"/>
              <a:t>Permanent negotiation</a:t>
            </a:r>
          </a:p>
          <a:p>
            <a:r>
              <a:rPr lang="en-GB" sz="2400" dirty="0"/>
              <a:t>Defensive behaviour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3B285A-FAD6-4230-91ED-3946B7741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7" y="857250"/>
            <a:ext cx="1983005" cy="1052736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92441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3) Building relations</a:t>
            </a:r>
            <a:endParaRPr lang="en-US" sz="2400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Opportunities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400" dirty="0"/>
              <a:t>Constructive dynamics</a:t>
            </a:r>
          </a:p>
          <a:p>
            <a:pPr>
              <a:buNone/>
            </a:pPr>
            <a:r>
              <a:rPr lang="en-GB" sz="2400" dirty="0"/>
              <a:t>Transparency</a:t>
            </a:r>
          </a:p>
          <a:p>
            <a:pPr>
              <a:buNone/>
            </a:pPr>
            <a:r>
              <a:rPr lang="en-GB" sz="2400" dirty="0"/>
              <a:t>Flexibility</a:t>
            </a:r>
          </a:p>
          <a:p>
            <a:pPr>
              <a:buNone/>
            </a:pPr>
            <a:r>
              <a:rPr lang="en-GB" sz="2400" dirty="0"/>
              <a:t>Adequate conflict management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 err="1"/>
              <a:t>Risks</a:t>
            </a:r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Underlying power play</a:t>
            </a:r>
          </a:p>
          <a:p>
            <a:r>
              <a:rPr lang="en-GB" sz="2400" dirty="0"/>
              <a:t>Unexpected undertow</a:t>
            </a:r>
          </a:p>
          <a:p>
            <a:r>
              <a:rPr lang="en-GB" sz="2400" dirty="0"/>
              <a:t>Instable relationships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3B285A-FAD6-4230-91ED-3946B7741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7" y="857250"/>
            <a:ext cx="1983005" cy="1052736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65224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4) </a:t>
            </a:r>
            <a:r>
              <a:rPr lang="en-US" sz="2800" b="1" dirty="0" err="1">
                <a:solidFill>
                  <a:srgbClr val="16187C"/>
                </a:solidFill>
                <a:latin typeface="Century Gothic" pitchFamily="34" charset="0"/>
              </a:rPr>
              <a:t>Organisation</a:t>
            </a:r>
            <a:endParaRPr lang="en-US" sz="2400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Opportunities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400" dirty="0"/>
              <a:t>Hygiene rules for cooperation</a:t>
            </a:r>
          </a:p>
          <a:p>
            <a:pPr>
              <a:buNone/>
            </a:pPr>
            <a:r>
              <a:rPr lang="en-GB" sz="2400" dirty="0"/>
              <a:t>Decisive power</a:t>
            </a:r>
          </a:p>
          <a:p>
            <a:pPr>
              <a:buNone/>
            </a:pPr>
            <a:r>
              <a:rPr lang="en-GB" sz="2400" dirty="0"/>
              <a:t>Predictability</a:t>
            </a:r>
          </a:p>
          <a:p>
            <a:pPr>
              <a:buNone/>
            </a:pPr>
            <a:endParaRPr lang="en-GB" sz="2400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 err="1"/>
              <a:t>Risks</a:t>
            </a:r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Underperformance in organisation</a:t>
            </a:r>
          </a:p>
          <a:p>
            <a:r>
              <a:rPr lang="en-GB" sz="2400" dirty="0"/>
              <a:t>Illusion of cooperation</a:t>
            </a:r>
          </a:p>
          <a:p>
            <a:r>
              <a:rPr lang="en-GB" sz="2400" dirty="0"/>
              <a:t>Tendency to control too much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3B285A-FAD6-4230-91ED-3946B7741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7" y="857250"/>
            <a:ext cx="1983005" cy="1052736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59129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5) Guiding the process while being part of the process</a:t>
            </a:r>
            <a:endParaRPr lang="en-US" sz="2400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Opportunities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400" dirty="0"/>
              <a:t>Reliability</a:t>
            </a:r>
          </a:p>
          <a:p>
            <a:pPr>
              <a:buNone/>
            </a:pPr>
            <a:r>
              <a:rPr lang="en-GB" sz="2400" dirty="0"/>
              <a:t>Resilience</a:t>
            </a:r>
          </a:p>
          <a:p>
            <a:pPr>
              <a:buNone/>
            </a:pPr>
            <a:r>
              <a:rPr lang="en-GB" sz="2400" dirty="0"/>
              <a:t>Attractiveness and identity</a:t>
            </a:r>
          </a:p>
          <a:p>
            <a:pPr>
              <a:buNone/>
            </a:pPr>
            <a:r>
              <a:rPr lang="en-GB" sz="2400" dirty="0"/>
              <a:t>Follow-through</a:t>
            </a:r>
          </a:p>
          <a:p>
            <a:pPr>
              <a:buNone/>
            </a:pPr>
            <a:endParaRPr lang="en-GB" sz="2400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 err="1"/>
              <a:t>Risks</a:t>
            </a:r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Identity stays unclear</a:t>
            </a:r>
          </a:p>
          <a:p>
            <a:r>
              <a:rPr lang="en-GB" sz="2400" dirty="0"/>
              <a:t>Emergence of subgroups</a:t>
            </a:r>
          </a:p>
          <a:p>
            <a:r>
              <a:rPr lang="en-GB" sz="2400" dirty="0"/>
              <a:t>Stagnation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3889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Focus</a:t>
            </a:r>
            <a:endParaRPr lang="en-US" sz="2400" dirty="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4539-23D4-4465-B125-761334667344}" type="slidenum">
              <a:rPr lang="nl-NL" smtClean="0"/>
              <a:pPr/>
              <a:t>7</a:t>
            </a:fld>
            <a:endParaRPr lang="nl-NL"/>
          </a:p>
        </p:txBody>
      </p:sp>
      <p:pic>
        <p:nvPicPr>
          <p:cNvPr id="11" name="Afbeelding 10" descr="Schermafbeelding 2018-04-17 om 21.06.37.png">
            <a:extLst>
              <a:ext uri="{FF2B5EF4-FFF2-40B4-BE49-F238E27FC236}">
                <a16:creationId xmlns:a16="http://schemas.microsoft.com/office/drawing/2014/main" id="{BFE17DC6-D606-3544-B3B5-74456AAA3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588" y="857250"/>
            <a:ext cx="7009653" cy="514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02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innen, voedsel, tafel, zitten&#10;&#10;Automatisch gegenereerde beschrijving">
            <a:extLst>
              <a:ext uri="{FF2B5EF4-FFF2-40B4-BE49-F238E27FC236}">
                <a16:creationId xmlns:a16="http://schemas.microsoft.com/office/drawing/2014/main" id="{2137FB29-1BDE-444D-BF57-036B3F4AF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6" r="-1" b="13514"/>
          <a:stretch/>
        </p:blipFill>
        <p:spPr>
          <a:xfrm>
            <a:off x="845289" y="1647061"/>
            <a:ext cx="7841513" cy="3958088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18452E-C212-814B-854B-369E31D96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03" y="891085"/>
            <a:ext cx="7595236" cy="787988"/>
          </a:xfrm>
        </p:spPr>
        <p:txBody>
          <a:bodyPr anchor="b">
            <a:normAutofit/>
          </a:bodyPr>
          <a:lstStyle/>
          <a:p>
            <a:r>
              <a:rPr lang="nl-NL" dirty="0">
                <a:solidFill>
                  <a:srgbClr val="2F5496"/>
                </a:solidFill>
              </a:rPr>
              <a:t>Break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BBDDA6-30DE-2346-9924-D4821AC52B6B}"/>
              </a:ext>
            </a:extLst>
          </p:cNvPr>
          <p:cNvGrpSpPr/>
          <p:nvPr/>
        </p:nvGrpSpPr>
        <p:grpSpPr>
          <a:xfrm>
            <a:off x="1" y="895078"/>
            <a:ext cx="207797" cy="1723282"/>
            <a:chOff x="-13070" y="377176"/>
            <a:chExt cx="230885" cy="2297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B28D303E-1C7B-4143-A99D-811FA88CAC6B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C7DBA7-6317-F749-8AB1-4690DB186869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</p:spTree>
    <p:extLst>
      <p:ext uri="{BB962C8B-B14F-4D97-AF65-F5344CB8AC3E}">
        <p14:creationId xmlns:p14="http://schemas.microsoft.com/office/powerpoint/2010/main" val="3941655145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8867" y="1184308"/>
            <a:ext cx="5443476" cy="909414"/>
            <a:chOff x="0" y="0"/>
            <a:chExt cx="14515935" cy="2425103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4515935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6"/>
                </a:lnSpc>
                <a:defRPr/>
              </a:pPr>
              <a:r>
                <a:rPr lang="en-US" sz="3288" dirty="0">
                  <a:solidFill>
                    <a:srgbClr val="97BE0D"/>
                  </a:solidFill>
                  <a:latin typeface="Bree Serif Bold"/>
                </a:rPr>
                <a:t> </a:t>
              </a:r>
              <a:r>
                <a:rPr lang="en-US" sz="3288" b="1" dirty="0">
                  <a:solidFill>
                    <a:schemeClr val="accent1">
                      <a:lumMod val="75000"/>
                    </a:schemeClr>
                  </a:solidFill>
                </a:rPr>
                <a:t>Decision making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65922"/>
              <a:ext cx="14515935" cy="759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5"/>
                </a:lnSpc>
                <a:defRPr/>
              </a:pPr>
              <a:r>
                <a:rPr lang="en-US" sz="1875" spc="94" dirty="0">
                  <a:solidFill>
                    <a:srgbClr val="162983"/>
                  </a:solidFill>
                  <a:latin typeface="Bree Serif Bold"/>
                </a:rPr>
                <a:t>Process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22511" y="3599636"/>
            <a:ext cx="1945512" cy="751463"/>
            <a:chOff x="0" y="-28575"/>
            <a:chExt cx="4460670" cy="128487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30249"/>
              <a:ext cx="4460670" cy="326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  <a:defRPr/>
              </a:pPr>
              <a:endParaRPr lang="en-US" sz="1200" spc="24">
                <a:solidFill>
                  <a:srgbClr val="162983"/>
                </a:solidFill>
                <a:latin typeface="Raleway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460670" cy="413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0"/>
                </a:lnSpc>
                <a:defRPr/>
              </a:pPr>
              <a:endParaRPr lang="en-US" sz="1500" spc="135">
                <a:solidFill>
                  <a:srgbClr val="009EE0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" y="5144993"/>
            <a:ext cx="855759" cy="85575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288243" y="857251"/>
            <a:ext cx="855759" cy="855759"/>
          </a:xfrm>
          <a:prstGeom prst="rect">
            <a:avLst/>
          </a:prstGeom>
        </p:spPr>
      </p:pic>
      <p:pic>
        <p:nvPicPr>
          <p:cNvPr id="7" name="Afbeelding 6" descr="Afbeelding met tekst, schermopname, Lettertype, Rechthoek&#10;&#10;Automatisch gegenereerde beschrijving">
            <a:extLst>
              <a:ext uri="{FF2B5EF4-FFF2-40B4-BE49-F238E27FC236}">
                <a16:creationId xmlns:a16="http://schemas.microsoft.com/office/drawing/2014/main" id="{6EA45DFD-FFAD-4417-C94E-D29685CC0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355" y="2089790"/>
            <a:ext cx="5040501" cy="3344777"/>
          </a:xfrm>
          <a:prstGeom prst="rect">
            <a:avLst/>
          </a:prstGeom>
        </p:spPr>
      </p:pic>
      <p:grpSp>
        <p:nvGrpSpPr>
          <p:cNvPr id="6" name="Group 3">
            <a:extLst>
              <a:ext uri="{FF2B5EF4-FFF2-40B4-BE49-F238E27FC236}">
                <a16:creationId xmlns:a16="http://schemas.microsoft.com/office/drawing/2014/main" id="{912788CF-47D1-A13C-4B3F-0D5AAF8118E1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7E997786-9049-B74F-C472-43E95B8FB59F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926249C8-DDE8-9667-158C-08B2182A1380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4E74EE0-645C-E29F-DF59-80C3760B75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150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E1E191DC-EBFA-424A-81DF-8FD434C42500}"/>
              </a:ext>
            </a:extLst>
          </p:cNvPr>
          <p:cNvSpPr txBox="1"/>
          <p:nvPr/>
        </p:nvSpPr>
        <p:spPr>
          <a:xfrm>
            <a:off x="670052" y="1009886"/>
            <a:ext cx="7667168" cy="1126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4"/>
              </a:lnSpc>
              <a:spcBef>
                <a:spcPct val="0"/>
              </a:spcBef>
            </a:pPr>
            <a:r>
              <a:rPr lang="en-US" sz="3442" b="1" spc="69" dirty="0">
                <a:solidFill>
                  <a:schemeClr val="accent1">
                    <a:lumMod val="75000"/>
                  </a:schemeClr>
                </a:solidFill>
              </a:rPr>
              <a:t>Decision making leadership styles</a:t>
            </a:r>
          </a:p>
          <a:p>
            <a:pPr>
              <a:lnSpc>
                <a:spcPts val="4474"/>
              </a:lnSpc>
              <a:spcBef>
                <a:spcPct val="0"/>
              </a:spcBef>
            </a:pPr>
            <a:endParaRPr lang="en-US" sz="3442" spc="69" dirty="0">
              <a:solidFill>
                <a:srgbClr val="97BE0D"/>
              </a:solidFill>
              <a:latin typeface="Bree Serif"/>
            </a:endParaRPr>
          </a:p>
        </p:txBody>
      </p:sp>
      <p:pic>
        <p:nvPicPr>
          <p:cNvPr id="9" name="Afbeelding 8" descr="Afbeelding met tekst, schermopname, Lettertype, diagram&#10;&#10;Automatisch gegenereerde beschrijving">
            <a:extLst>
              <a:ext uri="{FF2B5EF4-FFF2-40B4-BE49-F238E27FC236}">
                <a16:creationId xmlns:a16="http://schemas.microsoft.com/office/drawing/2014/main" id="{0EEB4C8D-3CF4-E4DA-350E-8BFBFDCC5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137" y="2026909"/>
            <a:ext cx="5891199" cy="32861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35DA963-A4B4-CAE9-FB3F-B358CBF54C0A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CE05C9DE-7FFB-E3C6-907B-FFC6FF61F7FB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398A6FD0-CB2D-5D83-8DBA-F1F015FEE622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30562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Lettertype, Kleurrijkheid&#10;&#10;Automatisch gegenereerde beschrijving">
            <a:extLst>
              <a:ext uri="{FF2B5EF4-FFF2-40B4-BE49-F238E27FC236}">
                <a16:creationId xmlns:a16="http://schemas.microsoft.com/office/drawing/2014/main" id="{B377A626-1237-AED9-8450-54BB45064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51" y="857250"/>
            <a:ext cx="5860963" cy="51435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AB2E826-8453-956C-B386-52201FBA9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1059292"/>
            <a:ext cx="1983005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042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Post-it-briefje, Lettertype&#10;&#10;Automatisch gegenereerde beschrijving">
            <a:extLst>
              <a:ext uri="{FF2B5EF4-FFF2-40B4-BE49-F238E27FC236}">
                <a16:creationId xmlns:a16="http://schemas.microsoft.com/office/drawing/2014/main" id="{CC80EFCD-0A2B-9E46-910E-9C7972CD3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01" y="857250"/>
            <a:ext cx="67221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019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My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take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aways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are …</a:t>
            </a:r>
          </a:p>
        </p:txBody>
      </p:sp>
      <p:pic>
        <p:nvPicPr>
          <p:cNvPr id="3" name="Afbeelding 2" descr="verbinding-eigen kleur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3812"/>
            <a:ext cx="9144000" cy="2110376"/>
          </a:xfrm>
          <a:prstGeom prst="rect">
            <a:avLst/>
          </a:prstGeom>
        </p:spPr>
      </p:pic>
      <p:sp>
        <p:nvSpPr>
          <p:cNvPr id="4" name="Tekstvak 2"/>
          <p:cNvSpPr txBox="1">
            <a:spLocks noChangeArrowheads="1"/>
          </p:cNvSpPr>
          <p:nvPr/>
        </p:nvSpPr>
        <p:spPr bwMode="auto">
          <a:xfrm>
            <a:off x="722164" y="4782841"/>
            <a:ext cx="5988769" cy="119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323" tIns="35662" rIns="71323" bIns="35662">
            <a:prstTxWarp prst="textNoShape">
              <a:avLst/>
            </a:prstTxWarp>
            <a:spAutoFit/>
          </a:bodyPr>
          <a:lstStyle/>
          <a:p>
            <a:r>
              <a:rPr lang="nl-NL" sz="2500" dirty="0" err="1"/>
              <a:t>Strength</a:t>
            </a:r>
            <a:r>
              <a:rPr lang="nl-NL" sz="2500" dirty="0"/>
              <a:t> lies in </a:t>
            </a:r>
            <a:r>
              <a:rPr lang="nl-NL" sz="2500" dirty="0" err="1"/>
              <a:t>differences</a:t>
            </a:r>
            <a:r>
              <a:rPr lang="nl-NL" sz="2500" dirty="0"/>
              <a:t>, </a:t>
            </a:r>
            <a:r>
              <a:rPr lang="nl-NL" sz="2500" dirty="0" err="1"/>
              <a:t>not</a:t>
            </a:r>
            <a:r>
              <a:rPr lang="nl-NL" sz="2500" dirty="0"/>
              <a:t> in </a:t>
            </a:r>
            <a:r>
              <a:rPr lang="nl-NL" sz="2500" dirty="0" err="1"/>
              <a:t>similarities</a:t>
            </a:r>
            <a:endParaRPr lang="nl-NL" dirty="0"/>
          </a:p>
          <a:p>
            <a:endParaRPr lang="nl-NL" dirty="0"/>
          </a:p>
          <a:p>
            <a:r>
              <a:rPr lang="nl-NL" sz="1200" i="1" dirty="0"/>
              <a:t>Stephen R. </a:t>
            </a:r>
            <a:r>
              <a:rPr lang="nl-NL" sz="1200" i="1" dirty="0" err="1"/>
              <a:t>Covey</a:t>
            </a:r>
            <a:r>
              <a:rPr lang="nl-NL" sz="1200" i="1" dirty="0"/>
              <a:t>.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43B285A-FAD6-4230-91ED-3946B7741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6" y="857250"/>
            <a:ext cx="1983005" cy="1052736"/>
          </a:xfrm>
          <a:prstGeom prst="rect">
            <a:avLst/>
          </a:prstGeom>
        </p:spPr>
      </p:pic>
      <p:grpSp>
        <p:nvGrpSpPr>
          <p:cNvPr id="6" name="Group 3">
            <a:extLst>
              <a:ext uri="{FF2B5EF4-FFF2-40B4-BE49-F238E27FC236}">
                <a16:creationId xmlns:a16="http://schemas.microsoft.com/office/drawing/2014/main" id="{DAAD2F24-FA06-F26C-31D4-4117FEE9FB56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D56CD64F-7B85-6E86-CDE8-8CFBD5ABB668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C515E684-0F22-93A9-2DDB-DCC7BB7B5F65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Wrap up</a:t>
            </a:r>
            <a:endParaRPr lang="en-US" sz="2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3B285A-FAD6-4230-91ED-3946B7741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97" y="857250"/>
            <a:ext cx="1983005" cy="1052736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Afbeelding 10" descr="Don't forget finger bo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506" y="1821752"/>
            <a:ext cx="7786495" cy="389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042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6E035-9991-053E-DA97-1FB6D210B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9139F96F-211F-A96D-EC06-C0BF4949C9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EJWP7: March 2024 - August 2025</a:t>
            </a:r>
          </a:p>
          <a:p>
            <a:r>
              <a:rPr lang="en-US" dirty="0"/>
              <a:t>19-21 November 2024, Muenster, Germany</a:t>
            </a:r>
            <a:br>
              <a:rPr lang="en-US" dirty="0"/>
            </a:br>
            <a:r>
              <a:rPr lang="en-US" dirty="0"/>
              <a:t>Day 3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5179164-2736-F36C-99EC-FE24401FC7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Training week 3</a:t>
            </a:r>
            <a:br>
              <a:rPr lang="en-US" dirty="0"/>
            </a:br>
            <a:r>
              <a:rPr lang="en-US" dirty="0"/>
              <a:t>SKILLS4WATER Innovative Training Programme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4D470B2-2C09-ACD4-F863-92B69C853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724" y="6405298"/>
            <a:ext cx="1222539" cy="4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323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7F0C3-135F-A7B5-F0A8-1B9B2429A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483CA66B-9B19-A7BA-1C24-F5A2E714598C}"/>
              </a:ext>
            </a:extLst>
          </p:cNvPr>
          <p:cNvSpPr txBox="1">
            <a:spLocks/>
          </p:cNvSpPr>
          <p:nvPr/>
        </p:nvSpPr>
        <p:spPr>
          <a:xfrm>
            <a:off x="2997776" y="218249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>
                <a:solidFill>
                  <a:srgbClr val="16187C"/>
                </a:solidFill>
                <a:latin typeface="Century Gothic" pitchFamily="34" charset="0"/>
              </a:rPr>
              <a:t>Programme training Day 3</a:t>
            </a:r>
            <a:endParaRPr lang="en-US" sz="1800" dirty="0"/>
          </a:p>
        </p:txBody>
      </p:sp>
      <p:sp>
        <p:nvSpPr>
          <p:cNvPr id="15" name="Tijdelijke aanduiding voor inhoud 10">
            <a:extLst>
              <a:ext uri="{FF2B5EF4-FFF2-40B4-BE49-F238E27FC236}">
                <a16:creationId xmlns:a16="http://schemas.microsoft.com/office/drawing/2014/main" id="{F817B39A-276D-BA32-8A35-47B4CD277892}"/>
              </a:ext>
            </a:extLst>
          </p:cNvPr>
          <p:cNvSpPr txBox="1">
            <a:spLocks/>
          </p:cNvSpPr>
          <p:nvPr/>
        </p:nvSpPr>
        <p:spPr>
          <a:xfrm>
            <a:off x="3112076" y="3106483"/>
            <a:ext cx="4587586" cy="14881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00" dirty="0"/>
              <a:t>Innovative Sprints on WP5, 1, 3 &amp; 4</a:t>
            </a:r>
          </a:p>
          <a:p>
            <a:pPr lvl="1"/>
            <a:r>
              <a:rPr lang="en-GB" sz="1600" dirty="0"/>
              <a:t>Including </a:t>
            </a:r>
          </a:p>
          <a:p>
            <a:pPr lvl="2"/>
            <a:r>
              <a:rPr lang="en-GB" sz="1300" dirty="0"/>
              <a:t>new methodologies </a:t>
            </a:r>
          </a:p>
          <a:p>
            <a:pPr lvl="2"/>
            <a:r>
              <a:rPr lang="en-GB" sz="1300" dirty="0"/>
              <a:t>using Soft Skills in Project Work</a:t>
            </a:r>
          </a:p>
          <a:p>
            <a:pPr lvl="2"/>
            <a:r>
              <a:rPr lang="en-GB" sz="1300" dirty="0"/>
              <a:t>InterVision</a:t>
            </a:r>
          </a:p>
          <a:p>
            <a:r>
              <a:rPr lang="en-GB" sz="1900" dirty="0"/>
              <a:t>Check out</a:t>
            </a:r>
          </a:p>
          <a:p>
            <a:pPr marL="685800" lvl="2" indent="0">
              <a:buNone/>
            </a:pPr>
            <a:endParaRPr lang="en-GB" sz="1400" dirty="0"/>
          </a:p>
          <a:p>
            <a:pPr marL="685800" lvl="2" indent="0">
              <a:buNone/>
            </a:pPr>
            <a:endParaRPr lang="en-GB" sz="13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002C60C-1260-73CC-58A9-E4089E197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333" y="6405298"/>
            <a:ext cx="1222539" cy="4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534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2120243" y="1004471"/>
            <a:ext cx="7522022" cy="4669561"/>
            <a:chOff x="-1472201" y="-56055296"/>
            <a:chExt cx="22224981" cy="58576239"/>
          </a:xfrm>
        </p:grpSpPr>
        <p:sp>
          <p:nvSpPr>
            <p:cNvPr id="20" name="TextBox 20"/>
            <p:cNvSpPr txBox="1"/>
            <p:nvPr/>
          </p:nvSpPr>
          <p:spPr>
            <a:xfrm>
              <a:off x="-1472201" y="-56055296"/>
              <a:ext cx="20752780" cy="143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defRPr/>
              </a:pPr>
              <a:r>
                <a:rPr lang="en-US" sz="3500" dirty="0">
                  <a:solidFill>
                    <a:srgbClr val="97BE0D"/>
                  </a:solidFill>
                  <a:latin typeface="Bree Serif Bold"/>
                </a:rPr>
                <a:t>Welcome to the EJWP Community!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824170"/>
              <a:ext cx="20752780" cy="696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7" name="Afbeelding 6" descr="Afbeelding met kleding, persoon, buitenshuis, glimlach&#10;&#10;Automatisch gegenereerde beschrijving">
            <a:extLst>
              <a:ext uri="{FF2B5EF4-FFF2-40B4-BE49-F238E27FC236}">
                <a16:creationId xmlns:a16="http://schemas.microsoft.com/office/drawing/2014/main" id="{DAC2828E-4AC4-BE74-6609-978CD3B9B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95500"/>
            <a:ext cx="1707573" cy="1138601"/>
          </a:xfrm>
          <a:prstGeom prst="rect">
            <a:avLst/>
          </a:prstGeom>
        </p:spPr>
      </p:pic>
      <p:pic>
        <p:nvPicPr>
          <p:cNvPr id="9" name="Afbeelding 8" descr="Afbeelding met hemel, kleding, buitenshuis, persoon&#10;&#10;Automatisch gegenereerde beschrijving">
            <a:extLst>
              <a:ext uri="{FF2B5EF4-FFF2-40B4-BE49-F238E27FC236}">
                <a16:creationId xmlns:a16="http://schemas.microsoft.com/office/drawing/2014/main" id="{E7F9C864-CA8B-DF50-E573-272A37731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36" y="2095500"/>
            <a:ext cx="1684410" cy="1123501"/>
          </a:xfrm>
          <a:prstGeom prst="rect">
            <a:avLst/>
          </a:prstGeom>
        </p:spPr>
      </p:pic>
      <p:pic>
        <p:nvPicPr>
          <p:cNvPr id="11" name="Afbeelding 10" descr="Afbeelding met kleding, buitenshuis, persoon, hemel&#10;&#10;Automatisch gegenereerde beschrijving">
            <a:extLst>
              <a:ext uri="{FF2B5EF4-FFF2-40B4-BE49-F238E27FC236}">
                <a16:creationId xmlns:a16="http://schemas.microsoft.com/office/drawing/2014/main" id="{02E53297-63A1-C5D4-CD01-8E9C6218F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48" y="2083804"/>
            <a:ext cx="1684410" cy="1148071"/>
          </a:xfrm>
          <a:prstGeom prst="rect">
            <a:avLst/>
          </a:prstGeom>
        </p:spPr>
      </p:pic>
      <p:pic>
        <p:nvPicPr>
          <p:cNvPr id="13" name="Afbeelding 12" descr="Afbeelding met kleding, schoeisel, buitenshuis, persoon&#10;&#10;Automatisch gegenereerde beschrijving">
            <a:extLst>
              <a:ext uri="{FF2B5EF4-FFF2-40B4-BE49-F238E27FC236}">
                <a16:creationId xmlns:a16="http://schemas.microsoft.com/office/drawing/2014/main" id="{A4CD2A8C-C6D8-AF74-9772-FB1D847FD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960" y="2075403"/>
            <a:ext cx="1571724" cy="1178793"/>
          </a:xfrm>
          <a:prstGeom prst="rect">
            <a:avLst/>
          </a:prstGeom>
        </p:spPr>
      </p:pic>
      <p:pic>
        <p:nvPicPr>
          <p:cNvPr id="17" name="Afbeelding 16" descr="Afbeelding met kleding, persoon, schoeisel, groep&#10;&#10;Automatisch gegenereerde beschrijving">
            <a:extLst>
              <a:ext uri="{FF2B5EF4-FFF2-40B4-BE49-F238E27FC236}">
                <a16:creationId xmlns:a16="http://schemas.microsoft.com/office/drawing/2014/main" id="{ABEAEDB9-6552-5892-EC25-9DE38B08D3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33" y="3462041"/>
            <a:ext cx="1711826" cy="1283869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21C1D50B-D078-EA5F-E9A0-3242EBB6723A}"/>
              </a:ext>
            </a:extLst>
          </p:cNvPr>
          <p:cNvSpPr txBox="1"/>
          <p:nvPr/>
        </p:nvSpPr>
        <p:spPr>
          <a:xfrm>
            <a:off x="144772" y="2883947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</a:rPr>
              <a:t>EJWP1: </a:t>
            </a:r>
            <a:br>
              <a:rPr lang="en-GB" sz="900" b="1" dirty="0">
                <a:solidFill>
                  <a:schemeClr val="bg1"/>
                </a:solidFill>
              </a:rPr>
            </a:br>
            <a:r>
              <a:rPr lang="en-GB" sz="900" b="1" dirty="0">
                <a:solidFill>
                  <a:schemeClr val="bg1"/>
                </a:solidFill>
              </a:rPr>
              <a:t>June 2029 – October 2021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FE51F2BB-8873-C8FF-7054-D3FF064A30B8}"/>
              </a:ext>
            </a:extLst>
          </p:cNvPr>
          <p:cNvSpPr txBox="1"/>
          <p:nvPr/>
        </p:nvSpPr>
        <p:spPr>
          <a:xfrm>
            <a:off x="1968976" y="2905269"/>
            <a:ext cx="4819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</a:rPr>
              <a:t>EJWP2: </a:t>
            </a:r>
            <a:br>
              <a:rPr lang="en-GB" sz="900" b="1" dirty="0">
                <a:solidFill>
                  <a:schemeClr val="bg1"/>
                </a:solidFill>
              </a:rPr>
            </a:br>
            <a:r>
              <a:rPr lang="en-GB" sz="900" b="1" dirty="0">
                <a:solidFill>
                  <a:schemeClr val="bg1"/>
                </a:solidFill>
              </a:rPr>
              <a:t>October 2020 – December 2022</a:t>
            </a:r>
            <a:endParaRPr lang="en-GB" sz="900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BE24BE92-ACAA-0770-6508-2B261B37780A}"/>
              </a:ext>
            </a:extLst>
          </p:cNvPr>
          <p:cNvSpPr txBox="1"/>
          <p:nvPr/>
        </p:nvSpPr>
        <p:spPr>
          <a:xfrm>
            <a:off x="3810000" y="2866425"/>
            <a:ext cx="2378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</a:rPr>
              <a:t>EJWP3: </a:t>
            </a:r>
            <a:br>
              <a:rPr lang="en-GB" sz="900" b="1" dirty="0">
                <a:solidFill>
                  <a:schemeClr val="bg1"/>
                </a:solidFill>
              </a:rPr>
            </a:br>
            <a:r>
              <a:rPr lang="en-GB" sz="900" b="1" dirty="0">
                <a:solidFill>
                  <a:schemeClr val="bg1"/>
                </a:solidFill>
              </a:rPr>
              <a:t>November 2021 – October 2023</a:t>
            </a:r>
            <a:endParaRPr lang="en-GB" sz="900" dirty="0"/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EEDC8B77-665B-0211-EB2B-025A0730C48E}"/>
              </a:ext>
            </a:extLst>
          </p:cNvPr>
          <p:cNvSpPr txBox="1"/>
          <p:nvPr/>
        </p:nvSpPr>
        <p:spPr>
          <a:xfrm>
            <a:off x="5599150" y="2893197"/>
            <a:ext cx="2378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</a:rPr>
              <a:t>EJWP4: </a:t>
            </a:r>
            <a:br>
              <a:rPr lang="en-GB" sz="900" b="1" dirty="0">
                <a:solidFill>
                  <a:schemeClr val="bg1"/>
                </a:solidFill>
              </a:rPr>
            </a:br>
            <a:r>
              <a:rPr lang="en-GB" sz="900" b="1" dirty="0">
                <a:solidFill>
                  <a:schemeClr val="bg1"/>
                </a:solidFill>
              </a:rPr>
              <a:t>October 2022 – October 2023</a:t>
            </a:r>
            <a:endParaRPr lang="en-GB" sz="900" dirty="0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BEEB4272-3A0A-25E2-2AC7-B33AE1C52716}"/>
              </a:ext>
            </a:extLst>
          </p:cNvPr>
          <p:cNvSpPr txBox="1"/>
          <p:nvPr/>
        </p:nvSpPr>
        <p:spPr>
          <a:xfrm>
            <a:off x="1641433" y="4375553"/>
            <a:ext cx="2378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</a:rPr>
              <a:t>EJWP4: </a:t>
            </a:r>
            <a:br>
              <a:rPr lang="en-GB" sz="900" b="1" dirty="0">
                <a:solidFill>
                  <a:schemeClr val="bg1"/>
                </a:solidFill>
              </a:rPr>
            </a:br>
            <a:r>
              <a:rPr lang="en-GB" sz="900" b="1" dirty="0">
                <a:solidFill>
                  <a:schemeClr val="bg1"/>
                </a:solidFill>
              </a:rPr>
              <a:t>October 2022 – October 2024</a:t>
            </a:r>
            <a:endParaRPr lang="en-GB" sz="900" dirty="0"/>
          </a:p>
        </p:txBody>
      </p:sp>
      <p:pic>
        <p:nvPicPr>
          <p:cNvPr id="36" name="Graphic 35" descr="Groepssucces met effen opvulling">
            <a:extLst>
              <a:ext uri="{FF2B5EF4-FFF2-40B4-BE49-F238E27FC236}">
                <a16:creationId xmlns:a16="http://schemas.microsoft.com/office/drawing/2014/main" id="{2C22D559-E6C3-CA3D-8D8D-5614C12DF4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15358" y="3256500"/>
            <a:ext cx="1746344" cy="1746344"/>
          </a:xfrm>
          <a:prstGeom prst="rect">
            <a:avLst/>
          </a:prstGeom>
        </p:spPr>
      </p:pic>
      <p:pic>
        <p:nvPicPr>
          <p:cNvPr id="37" name="Graphic 36" descr="Groepssucces met effen opvulling">
            <a:extLst>
              <a:ext uri="{FF2B5EF4-FFF2-40B4-BE49-F238E27FC236}">
                <a16:creationId xmlns:a16="http://schemas.microsoft.com/office/drawing/2014/main" id="{FF0A83EC-F284-1BA9-8C4F-0D82C19E0C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2255" y="3223209"/>
            <a:ext cx="1746344" cy="1746344"/>
          </a:xfrm>
          <a:prstGeom prst="rect">
            <a:avLst/>
          </a:prstGeom>
        </p:spPr>
      </p:pic>
      <p:sp>
        <p:nvSpPr>
          <p:cNvPr id="38" name="Tekstvak 37">
            <a:extLst>
              <a:ext uri="{FF2B5EF4-FFF2-40B4-BE49-F238E27FC236}">
                <a16:creationId xmlns:a16="http://schemas.microsoft.com/office/drawing/2014/main" id="{D0ED2A0B-236B-4C8F-35EE-72D547AC05E9}"/>
              </a:ext>
            </a:extLst>
          </p:cNvPr>
          <p:cNvSpPr txBox="1"/>
          <p:nvPr/>
        </p:nvSpPr>
        <p:spPr>
          <a:xfrm>
            <a:off x="7294499" y="4696632"/>
            <a:ext cx="2378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accent3"/>
                </a:solidFill>
                <a:highlight>
                  <a:srgbClr val="162983"/>
                </a:highlight>
              </a:rPr>
              <a:t>EJWP7: </a:t>
            </a:r>
            <a:br>
              <a:rPr lang="en-GB" sz="1200" b="1" dirty="0">
                <a:solidFill>
                  <a:schemeClr val="accent3"/>
                </a:solidFill>
                <a:highlight>
                  <a:srgbClr val="162983"/>
                </a:highlight>
              </a:rPr>
            </a:br>
            <a:r>
              <a:rPr lang="en-GB" sz="1200" b="1" dirty="0">
                <a:solidFill>
                  <a:schemeClr val="accent3"/>
                </a:solidFill>
                <a:highlight>
                  <a:srgbClr val="162983"/>
                </a:highlight>
              </a:rPr>
              <a:t>kick off March 2024!</a:t>
            </a:r>
            <a:endParaRPr lang="en-GB" sz="1200" dirty="0">
              <a:solidFill>
                <a:schemeClr val="accent3"/>
              </a:solidFill>
              <a:highlight>
                <a:srgbClr val="162983"/>
              </a:highlight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9147AF7-74EB-62EC-8B84-AAF8DDCAB2F8}"/>
              </a:ext>
            </a:extLst>
          </p:cNvPr>
          <p:cNvSpPr txBox="1"/>
          <p:nvPr/>
        </p:nvSpPr>
        <p:spPr>
          <a:xfrm>
            <a:off x="5643960" y="4728312"/>
            <a:ext cx="2378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accent3"/>
                </a:solidFill>
                <a:highlight>
                  <a:srgbClr val="162983"/>
                </a:highlight>
              </a:rPr>
              <a:t>EJWP6: </a:t>
            </a:r>
            <a:br>
              <a:rPr lang="en-GB" sz="1200" b="1" dirty="0">
                <a:solidFill>
                  <a:schemeClr val="accent3"/>
                </a:solidFill>
                <a:highlight>
                  <a:srgbClr val="162983"/>
                </a:highlight>
              </a:rPr>
            </a:br>
            <a:r>
              <a:rPr lang="en-GB" sz="1200" b="1" dirty="0">
                <a:solidFill>
                  <a:schemeClr val="accent3"/>
                </a:solidFill>
                <a:highlight>
                  <a:srgbClr val="162983"/>
                </a:highlight>
              </a:rPr>
              <a:t>kick off May2024!</a:t>
            </a:r>
            <a:endParaRPr lang="en-GB" sz="1200" dirty="0">
              <a:solidFill>
                <a:schemeClr val="accent3"/>
              </a:solidFill>
              <a:highlight>
                <a:srgbClr val="162983"/>
              </a:highlight>
            </a:endParaRPr>
          </a:p>
        </p:txBody>
      </p:sp>
      <p:pic>
        <p:nvPicPr>
          <p:cNvPr id="8" name="Afbeelding 7" descr="Afbeelding met kleding, persoon, hemel, schoeisel&#10;&#10;Automatisch gegenereerde beschrijving">
            <a:extLst>
              <a:ext uri="{FF2B5EF4-FFF2-40B4-BE49-F238E27FC236}">
                <a16:creationId xmlns:a16="http://schemas.microsoft.com/office/drawing/2014/main" id="{51B550A5-31D0-CDE3-0A4D-A81F9CE8C9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8515" y="3440087"/>
            <a:ext cx="1711825" cy="128386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39D8A9E-B3B5-4DDB-BCFD-4384DC238AE2}"/>
              </a:ext>
            </a:extLst>
          </p:cNvPr>
          <p:cNvSpPr txBox="1"/>
          <p:nvPr/>
        </p:nvSpPr>
        <p:spPr>
          <a:xfrm>
            <a:off x="3559478" y="4402480"/>
            <a:ext cx="2378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</a:rPr>
              <a:t>EJWP5: </a:t>
            </a:r>
            <a:br>
              <a:rPr lang="en-GB" sz="900" b="1" dirty="0">
                <a:solidFill>
                  <a:schemeClr val="bg1"/>
                </a:solidFill>
              </a:rPr>
            </a:br>
            <a:r>
              <a:rPr lang="en-GB" sz="900" b="1" dirty="0">
                <a:solidFill>
                  <a:schemeClr val="bg1"/>
                </a:solidFill>
              </a:rPr>
              <a:t>September 2023 – October 2025</a:t>
            </a:r>
            <a:endParaRPr lang="en-GB" sz="9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24CDD3F-91EE-9CC7-BCC2-0F72CED337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41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8672"/>
            <a:ext cx="7886700" cy="994172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Focus</a:t>
            </a:r>
            <a:endParaRPr lang="en-US" sz="2400" dirty="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72BE3A69-C8F1-4D3F-B10E-8D10A8457E4D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79C8871-1CC5-4BE3-BC09-0BF9A16825E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63816E0-E24C-4F2D-8D20-551F9FE67AA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04539-23D4-4465-B125-761334667344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11" name="Afbeelding 10" descr="Schermafbeelding 2018-04-17 om 21.06.37.png">
            <a:extLst>
              <a:ext uri="{FF2B5EF4-FFF2-40B4-BE49-F238E27FC236}">
                <a16:creationId xmlns:a16="http://schemas.microsoft.com/office/drawing/2014/main" id="{36A0102A-D620-014F-ACF5-B1DAE6C6B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13" y="1520668"/>
            <a:ext cx="7845692" cy="44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435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is </a:t>
            </a:r>
            <a:r>
              <a:rPr lang="en-GB" sz="2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interVision</a:t>
            </a:r>
            <a:r>
              <a:rPr lang="en-GB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552911" y="1909986"/>
            <a:ext cx="7886700" cy="361353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n-GB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GB" sz="3429" b="1" dirty="0"/>
              <a:t>Definition </a:t>
            </a:r>
            <a:r>
              <a:rPr lang="en-GB" sz="3429" b="1" dirty="0" err="1"/>
              <a:t>interVision</a:t>
            </a:r>
            <a:r>
              <a:rPr lang="en-GB" sz="3429" b="1" dirty="0"/>
              <a:t> (co-worker consultation)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A systematic approach to work related issues. 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With a small group of people.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It is a means to improve the quality of the profession.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The focus is on the personal aspects of the issue, not on the content. ,,Why is this an issue for </a:t>
            </a:r>
            <a:r>
              <a:rPr lang="en-GB" u="sng" dirty="0"/>
              <a:t>me</a:t>
            </a:r>
            <a:r>
              <a:rPr lang="en-GB" dirty="0"/>
              <a:t>, at this moment in my career?’’</a:t>
            </a:r>
            <a:br>
              <a:rPr lang="en-GB" dirty="0"/>
            </a:br>
            <a:endParaRPr lang="en-GB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7E6D3CCF-D4AE-514F-98CD-7F7ADAB3CD1B}" type="slidenum">
              <a:rPr lang="nl-NL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80</a:t>
            </a:fld>
            <a:endParaRPr lang="nl-NL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Afbeelding 6" descr="intervision0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532" y="2455672"/>
            <a:ext cx="2135546" cy="21229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FD5CF8A-3AC4-5B73-046D-61396FEB897C}"/>
              </a:ext>
            </a:extLst>
          </p:cNvPr>
          <p:cNvGrpSpPr/>
          <p:nvPr/>
        </p:nvGrpSpPr>
        <p:grpSpPr>
          <a:xfrm>
            <a:off x="0" y="857250"/>
            <a:ext cx="173164" cy="1723282"/>
            <a:chOff x="-13070" y="377176"/>
            <a:chExt cx="230885" cy="229770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C0BE2752-9852-A6B5-260C-58C007C2244A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7033EA1E-0D7A-BB69-1893-AC9441B6E4CE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AEFE00D-EE13-2E35-1599-37F1DEE89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30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Objectives for </a:t>
            </a:r>
            <a:r>
              <a:rPr lang="en-GB" sz="2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interVision</a:t>
            </a:r>
            <a:endParaRPr lang="en-GB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Afbeelding 5" descr="Dia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303" y="3001702"/>
            <a:ext cx="3902697" cy="2627120"/>
          </a:xfrm>
          <a:prstGeom prst="rect">
            <a:avLst/>
          </a:prstGeom>
        </p:spPr>
      </p:pic>
      <p:sp>
        <p:nvSpPr>
          <p:cNvPr id="8" name="Tijdelijke aanduiding voor inhoud 7"/>
          <p:cNvSpPr>
            <a:spLocks noGrp="1"/>
          </p:cNvSpPr>
          <p:nvPr>
            <p:ph sz="quarter" idx="1"/>
          </p:nvPr>
        </p:nvSpPr>
        <p:spPr>
          <a:xfrm>
            <a:off x="533401" y="2600762"/>
            <a:ext cx="5603597" cy="3429000"/>
          </a:xfrm>
        </p:spPr>
        <p:txBody>
          <a:bodyPr>
            <a:normAutofit/>
          </a:bodyPr>
          <a:lstStyle/>
          <a:p>
            <a:r>
              <a:rPr lang="en-GB" dirty="0"/>
              <a:t>Learning together.</a:t>
            </a:r>
          </a:p>
          <a:p>
            <a:r>
              <a:rPr lang="en-GB" dirty="0"/>
              <a:t>Empowering a person by focussing on what lies within your circle of influence.</a:t>
            </a:r>
          </a:p>
          <a:p>
            <a:r>
              <a:rPr lang="en-GB" dirty="0"/>
              <a:t>Signalling general issues and addressing them where they can be solved.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DF935F0-C14A-DE99-EE7D-544222283010}"/>
              </a:ext>
            </a:extLst>
          </p:cNvPr>
          <p:cNvGrpSpPr/>
          <p:nvPr/>
        </p:nvGrpSpPr>
        <p:grpSpPr>
          <a:xfrm>
            <a:off x="0" y="857250"/>
            <a:ext cx="173164" cy="1723282"/>
            <a:chOff x="-13070" y="377176"/>
            <a:chExt cx="230885" cy="2297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28F99892-22E9-0434-C78F-9C9F7BA74D02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3CD82FB6-A604-D1C1-1567-3E8DD44DCBC9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0BCA49D4-8E3F-4927-F8E6-C68899BE1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010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General structure for process</a:t>
            </a:r>
          </a:p>
        </p:txBody>
      </p:sp>
      <p:pic>
        <p:nvPicPr>
          <p:cNvPr id="8" name="Afbeelding 7" descr="kopjes-koffi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967" y="3644643"/>
            <a:ext cx="4631035" cy="2083965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/>
              <a:t>Choosing a case</a:t>
            </a:r>
          </a:p>
          <a:p>
            <a:pPr lvl="0"/>
            <a:r>
              <a:rPr lang="en-GB" dirty="0"/>
              <a:t>Analysing the issue</a:t>
            </a:r>
          </a:p>
          <a:p>
            <a:pPr lvl="0"/>
            <a:r>
              <a:rPr lang="en-GB" dirty="0"/>
              <a:t>Reflection on the core of the issue</a:t>
            </a:r>
          </a:p>
          <a:p>
            <a:pPr lvl="0"/>
            <a:r>
              <a:rPr lang="en-GB" dirty="0"/>
              <a:t>Exploring possible actions/advice.</a:t>
            </a:r>
          </a:p>
          <a:p>
            <a:pPr lvl="0">
              <a:buNone/>
            </a:pPr>
            <a:endParaRPr lang="en-GB" dirty="0"/>
          </a:p>
          <a:p>
            <a:pPr>
              <a:buNone/>
            </a:pP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	This structure ensures depth</a:t>
            </a:r>
            <a:br>
              <a:rPr lang="en-GB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and prevents solving </a:t>
            </a:r>
            <a:br>
              <a:rPr lang="en-GB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symptoms instead of </a:t>
            </a:r>
            <a:br>
              <a:rPr lang="en-GB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dealing with the true </a:t>
            </a:r>
            <a:br>
              <a:rPr lang="en-GB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issue at hand. </a:t>
            </a:r>
            <a:endParaRPr lang="en-GB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7E6D3CCF-D4AE-514F-98CD-7F7ADAB3CD1B}" type="slidenum">
              <a:rPr lang="nl-NL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82</a:t>
            </a:fld>
            <a:endParaRPr lang="nl-NL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CC9741-A549-6F08-A0EE-F1BF575E32ED}"/>
              </a:ext>
            </a:extLst>
          </p:cNvPr>
          <p:cNvGrpSpPr/>
          <p:nvPr/>
        </p:nvGrpSpPr>
        <p:grpSpPr>
          <a:xfrm>
            <a:off x="-1" y="857250"/>
            <a:ext cx="173164" cy="1723282"/>
            <a:chOff x="-13070" y="377176"/>
            <a:chExt cx="230885" cy="229770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8BFEC148-A65B-D14B-B04C-0908604118F3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81024A71-DBEA-1A5D-A3FC-048CC64D0812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DB5554B4-7699-28E2-1FF9-B343988D4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58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127593-3A78-CF46-B900-3F5AFA0FDA2B}" type="slidenum">
              <a:rPr lang="nl-NL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ＭＳ Ｐゴシック" pitchFamily="-99" charset="-128"/>
                <a:cs typeface="ＭＳ Ｐゴシック" pitchFamily="-9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nl-NL">
              <a:solidFill>
                <a:prstClr val="black">
                  <a:tint val="75000"/>
                </a:prstClr>
              </a:solidFill>
              <a:latin typeface="Calibri" panose="020F0502020204030204"/>
              <a:ea typeface="ＭＳ Ｐゴシック" pitchFamily="-99" charset="-128"/>
              <a:cs typeface="ＭＳ Ｐゴシック" pitchFamily="-99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95413" y="1073944"/>
            <a:ext cx="5600700" cy="5643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sz="2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Five</a:t>
            </a:r>
            <a:r>
              <a:rPr lang="nl-NL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nl-NL" sz="2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step-method</a:t>
            </a:r>
            <a:endParaRPr lang="nl-NL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1395413" y="1776414"/>
          <a:ext cx="6080043" cy="4121943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78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5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833">
                <a:tc>
                  <a:txBody>
                    <a:bodyPr/>
                    <a:lstStyle/>
                    <a:p>
                      <a:r>
                        <a:rPr lang="nl-NL" sz="900" dirty="0" err="1"/>
                        <a:t>Phase</a:t>
                      </a:r>
                      <a:endParaRPr lang="nl-NL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900" dirty="0" err="1"/>
                        <a:t>Description</a:t>
                      </a:r>
                      <a:endParaRPr lang="nl-NL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900" dirty="0"/>
                        <a:t>Time </a:t>
                      </a:r>
                      <a:r>
                        <a:rPr lang="nl-NL" sz="900" dirty="0" err="1"/>
                        <a:t>indication</a:t>
                      </a:r>
                      <a:r>
                        <a:rPr lang="nl-NL" sz="900" dirty="0"/>
                        <a:t>: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833">
                <a:tc>
                  <a:txBody>
                    <a:bodyPr/>
                    <a:lstStyle/>
                    <a:p>
                      <a:endParaRPr lang="nl-NL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noProof="0"/>
                        <a:t>Introduction</a:t>
                      </a:r>
                      <a:r>
                        <a:rPr lang="en-GB" sz="900" baseline="0" noProof="0"/>
                        <a:t> to the method</a:t>
                      </a:r>
                      <a:endParaRPr lang="en-GB" sz="900" noProof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nl-NL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611">
                <a:tc>
                  <a:txBody>
                    <a:bodyPr/>
                    <a:lstStyle/>
                    <a:p>
                      <a:r>
                        <a:rPr lang="nl-NL" sz="9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u="sng" noProof="0" dirty="0"/>
                        <a:t>Inventory of the cases</a:t>
                      </a:r>
                      <a:r>
                        <a:rPr lang="en-GB" sz="900" noProof="0" dirty="0"/>
                        <a:t>:</a:t>
                      </a:r>
                    </a:p>
                    <a:p>
                      <a:r>
                        <a:rPr lang="en-GB" sz="900" noProof="0" dirty="0"/>
                        <a:t>The group does an inventory of the cases. </a:t>
                      </a:r>
                    </a:p>
                    <a:p>
                      <a:r>
                        <a:rPr lang="en-GB" sz="900" noProof="0" dirty="0"/>
                        <a:t>A selection is made and prioritised on a flip chart.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900" dirty="0"/>
                        <a:t>10 </a:t>
                      </a:r>
                      <a:r>
                        <a:rPr lang="nl-NL" sz="900" dirty="0" err="1"/>
                        <a:t>minutes</a:t>
                      </a:r>
                      <a:endParaRPr lang="nl-NL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611">
                <a:tc>
                  <a:txBody>
                    <a:bodyPr/>
                    <a:lstStyle/>
                    <a:p>
                      <a:r>
                        <a:rPr lang="nl-NL" sz="9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u="sng" noProof="0" dirty="0"/>
                        <a:t>Round 1</a:t>
                      </a:r>
                      <a:r>
                        <a:rPr lang="en-GB" sz="900" noProof="0" dirty="0"/>
                        <a:t>: </a:t>
                      </a:r>
                    </a:p>
                    <a:p>
                      <a:r>
                        <a:rPr lang="en-GB" sz="900" noProof="0" dirty="0"/>
                        <a:t>The case owner tells about the context of his/her case and concludes with a short formulation of the question.</a:t>
                      </a:r>
                      <a:r>
                        <a:rPr lang="en-GB" sz="900" baseline="0" noProof="0" dirty="0"/>
                        <a:t> </a:t>
                      </a:r>
                      <a:endParaRPr lang="en-GB" sz="9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900" dirty="0"/>
                        <a:t>5 </a:t>
                      </a:r>
                      <a:r>
                        <a:rPr lang="nl-NL" sz="900" dirty="0" err="1"/>
                        <a:t>minutes</a:t>
                      </a:r>
                      <a:endParaRPr lang="nl-NL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500">
                <a:tc>
                  <a:txBody>
                    <a:bodyPr/>
                    <a:lstStyle/>
                    <a:p>
                      <a:r>
                        <a:rPr lang="nl-NL" sz="9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u="sng" baseline="0" noProof="0" dirty="0"/>
                        <a:t>Questioning</a:t>
                      </a:r>
                      <a:r>
                        <a:rPr lang="en-GB" sz="900" baseline="0" noProof="0" dirty="0"/>
                        <a:t>:</a:t>
                      </a:r>
                    </a:p>
                    <a:p>
                      <a:r>
                        <a:rPr lang="en-GB" sz="900" baseline="0" noProof="0" dirty="0"/>
                        <a:t>Participants ask questions that are directly answered by the case owner. After answering the questions, reflect as a group if the all levels of the Iceberg were covered. If not, additional </a:t>
                      </a:r>
                      <a:r>
                        <a:rPr lang="en-GB" sz="900" baseline="0" noProof="0"/>
                        <a:t>questions can be asked.</a:t>
                      </a:r>
                      <a:endParaRPr lang="en-GB" sz="900" baseline="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900" dirty="0"/>
                        <a:t>10-15  minutes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4389">
                <a:tc>
                  <a:txBody>
                    <a:bodyPr/>
                    <a:lstStyle/>
                    <a:p>
                      <a:r>
                        <a:rPr lang="nl-NL" sz="9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u="sng" baseline="0" noProof="0" dirty="0"/>
                        <a:t>Reflection:</a:t>
                      </a:r>
                      <a:endParaRPr lang="en-GB" sz="900" baseline="0" noProof="0" dirty="0"/>
                    </a:p>
                    <a:p>
                      <a:r>
                        <a:rPr lang="en-GB" sz="900" baseline="0" noProof="0" dirty="0"/>
                        <a:t>The participants give their view on the core of the issue. These are noted on a flip chart. The case owner reflects on these and gives his/her own (new) view on the core of the issue. Also, the case owner tells whether he/she wants advice in this. (It might already be enough to reframe the core of the issue.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900" dirty="0"/>
                        <a:t>10 </a:t>
                      </a:r>
                      <a:r>
                        <a:rPr lang="nl-NL" sz="900" dirty="0" err="1"/>
                        <a:t>minutes</a:t>
                      </a:r>
                      <a:endParaRPr lang="nl-NL" sz="900" dirty="0"/>
                    </a:p>
                    <a:p>
                      <a:endParaRPr lang="nl-NL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722">
                <a:tc>
                  <a:txBody>
                    <a:bodyPr/>
                    <a:lstStyle/>
                    <a:p>
                      <a:r>
                        <a:rPr lang="nl-NL" sz="9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u="sng" baseline="0" noProof="0" dirty="0"/>
                        <a:t>If wanted: Advice</a:t>
                      </a:r>
                      <a:r>
                        <a:rPr lang="en-GB" sz="900" baseline="0" noProof="0" dirty="0"/>
                        <a:t>: </a:t>
                      </a:r>
                    </a:p>
                    <a:p>
                      <a:r>
                        <a:rPr lang="en-GB" sz="900" baseline="0" noProof="0" dirty="0"/>
                        <a:t>The participants give short, clear advices. These are noted on </a:t>
                      </a:r>
                      <a:r>
                        <a:rPr lang="en-GB" sz="900" baseline="0" noProof="0"/>
                        <a:t>a flip chart</a:t>
                      </a:r>
                      <a:r>
                        <a:rPr lang="en-GB" sz="900" baseline="0" noProof="0" dirty="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900" dirty="0"/>
                        <a:t>5 minutes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4611">
                <a:tc>
                  <a:txBody>
                    <a:bodyPr/>
                    <a:lstStyle/>
                    <a:p>
                      <a:r>
                        <a:rPr lang="nl-NL" sz="9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u="sng" noProof="0" dirty="0"/>
                        <a:t>Round up</a:t>
                      </a:r>
                      <a:r>
                        <a:rPr lang="en-GB" sz="900" noProof="0" dirty="0"/>
                        <a:t>:</a:t>
                      </a:r>
                    </a:p>
                    <a:p>
                      <a:r>
                        <a:rPr lang="en-GB" sz="900" noProof="0" dirty="0"/>
                        <a:t>The case owner shares what</a:t>
                      </a:r>
                      <a:r>
                        <a:rPr lang="en-GB" sz="900" baseline="0" noProof="0" dirty="0"/>
                        <a:t> these advices mean to him/her and what (</a:t>
                      </a:r>
                      <a:r>
                        <a:rPr lang="en-GB" sz="900" baseline="0" noProof="0" dirty="0" err="1"/>
                        <a:t>s)he</a:t>
                      </a:r>
                      <a:r>
                        <a:rPr lang="en-GB" sz="900" baseline="0" noProof="0" dirty="0"/>
                        <a:t> is going to do now. Other participants share what they have learnt from the session.</a:t>
                      </a:r>
                      <a:endParaRPr lang="en-GB" sz="9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900" baseline="0" dirty="0"/>
                        <a:t> 5 </a:t>
                      </a:r>
                      <a:r>
                        <a:rPr lang="nl-NL" sz="900" dirty="0" err="1"/>
                        <a:t>minutes</a:t>
                      </a:r>
                      <a:endParaRPr lang="nl-NL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833">
                <a:tc>
                  <a:txBody>
                    <a:bodyPr/>
                    <a:lstStyle/>
                    <a:p>
                      <a:endParaRPr lang="nl-NL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noProof="0" dirty="0"/>
                        <a:t>Time needed: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900" baseline="0" dirty="0"/>
                        <a:t> 45-60 </a:t>
                      </a:r>
                      <a:r>
                        <a:rPr lang="nl-NL" sz="900" dirty="0" err="1"/>
                        <a:t>minutes</a:t>
                      </a:r>
                      <a:endParaRPr lang="nl-NL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5" name="Group 3">
            <a:extLst>
              <a:ext uri="{FF2B5EF4-FFF2-40B4-BE49-F238E27FC236}">
                <a16:creationId xmlns:a16="http://schemas.microsoft.com/office/drawing/2014/main" id="{D630A488-7AEA-ADDD-CD7D-9F371A087B54}"/>
              </a:ext>
            </a:extLst>
          </p:cNvPr>
          <p:cNvGrpSpPr/>
          <p:nvPr/>
        </p:nvGrpSpPr>
        <p:grpSpPr>
          <a:xfrm>
            <a:off x="0" y="857250"/>
            <a:ext cx="173164" cy="1723282"/>
            <a:chOff x="-13070" y="377176"/>
            <a:chExt cx="230885" cy="2297709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AA617148-8DAE-52C7-F088-6B8E552766FE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64AE50A7-6375-B710-EB1C-F4C8B7FE131C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2E3D515E-DCEF-EA07-6A5D-629D27545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263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Afbeelding met illustratie&#10;&#10;Automatisch gegenereerde beschrijving">
            <a:extLst>
              <a:ext uri="{FF2B5EF4-FFF2-40B4-BE49-F238E27FC236}">
                <a16:creationId xmlns:a16="http://schemas.microsoft.com/office/drawing/2014/main" id="{F2B03CD1-DF16-0472-DFC9-2E790AF359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86" y="2479574"/>
            <a:ext cx="3240653" cy="2019703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AF5B6800-85E7-280C-448B-2D7B9800C285}"/>
              </a:ext>
            </a:extLst>
          </p:cNvPr>
          <p:cNvSpPr txBox="1"/>
          <p:nvPr/>
        </p:nvSpPr>
        <p:spPr>
          <a:xfrm>
            <a:off x="4572000" y="4179035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GB" sz="2400" dirty="0">
                <a:solidFill>
                  <a:srgbClr val="454678"/>
                </a:solidFill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- Biggest take away?</a:t>
            </a:r>
            <a:br>
              <a:rPr lang="en-GB" sz="2400" dirty="0">
                <a:solidFill>
                  <a:srgbClr val="454678"/>
                </a:solidFill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454678"/>
                </a:solidFill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- Needs to close this session?</a:t>
            </a:r>
            <a:endParaRPr lang="en-GB" sz="2400" dirty="0">
              <a:solidFill>
                <a:srgbClr val="454678"/>
              </a:solidFill>
              <a:latin typeface="Bree Serif" panose="02000503040000020004" pitchFamily="2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E3D1097-E067-299A-D2EC-F546B3A3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70" y="1036156"/>
            <a:ext cx="8263890" cy="1075811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 dirty="0">
                <a:solidFill>
                  <a:srgbClr val="454678"/>
                </a:solidFill>
                <a:latin typeface="Bree Serif" panose="02000503040000020004" pitchFamily="2" charset="0"/>
              </a:rPr>
              <a:t>Check out</a:t>
            </a:r>
          </a:p>
        </p:txBody>
      </p:sp>
      <p:sp>
        <p:nvSpPr>
          <p:cNvPr id="4" name="Tijdelijke aanduiding voor inhoud 5">
            <a:extLst>
              <a:ext uri="{FF2B5EF4-FFF2-40B4-BE49-F238E27FC236}">
                <a16:creationId xmlns:a16="http://schemas.microsoft.com/office/drawing/2014/main" id="{1DBA2F9C-9631-ADE8-74ED-50A6C963F3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43950" y="2111966"/>
            <a:ext cx="3754239" cy="1653527"/>
          </a:xfrm>
        </p:spPr>
        <p:txBody>
          <a:bodyPr>
            <a:normAutofit fontScale="92500" lnSpcReduction="10000"/>
          </a:bodyPr>
          <a:lstStyle/>
          <a:p>
            <a:r>
              <a:rPr lang="en-GB" i="1" dirty="0"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2 min. in silence reflection</a:t>
            </a:r>
          </a:p>
          <a:p>
            <a:r>
              <a:rPr lang="en-GB" i="1" dirty="0"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Circle.</a:t>
            </a:r>
          </a:p>
          <a:p>
            <a:r>
              <a:rPr lang="en-GB" i="1" dirty="0"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When you recognize take one step forward. </a:t>
            </a:r>
          </a:p>
          <a:p>
            <a:r>
              <a:rPr lang="en-GB" i="1" dirty="0"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Pop-it-when-you-re-hot.</a:t>
            </a:r>
          </a:p>
          <a:p>
            <a:endParaRPr lang="en-GB" i="1" dirty="0">
              <a:latin typeface="Bree Serif" panose="02000503040000020004" pitchFamily="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2BFA7D0-515C-3172-DF22-1CFEA09C2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10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994F8C-B3AB-6DD2-B6E2-D91134684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762" y="1700446"/>
            <a:ext cx="6013239" cy="20178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dirty="0">
                <a:solidFill>
                  <a:srgbClr val="FFFFFF"/>
                </a:solidFill>
              </a:rPr>
              <a:t>So, which shift does the professional becoming manager need to take?</a:t>
            </a:r>
          </a:p>
        </p:txBody>
      </p:sp>
      <p:pic>
        <p:nvPicPr>
          <p:cNvPr id="8" name="Graphic 7" descr="Office Worker">
            <a:extLst>
              <a:ext uri="{FF2B5EF4-FFF2-40B4-BE49-F238E27FC236}">
                <a16:creationId xmlns:a16="http://schemas.microsoft.com/office/drawing/2014/main" id="{D18EEEA0-8E37-1AE5-5DFB-54DC279AD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1734" y="4653042"/>
            <a:ext cx="899800" cy="89980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1DF743E-F856-5E55-769D-3C0E100C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62451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97004539-23D4-4465-B125-761334667344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928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3913</TotalTime>
  <Words>2516</Words>
  <Application>Microsoft Office PowerPoint</Application>
  <PresentationFormat>Diavoorstelling (4:3)</PresentationFormat>
  <Paragraphs>525</Paragraphs>
  <Slides>84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84</vt:i4>
      </vt:variant>
    </vt:vector>
  </HeadingPairs>
  <TitlesOfParts>
    <vt:vector size="97" baseType="lpstr">
      <vt:lpstr>ＭＳ Ｐゴシック</vt:lpstr>
      <vt:lpstr>Arial</vt:lpstr>
      <vt:lpstr>Bree Serif</vt:lpstr>
      <vt:lpstr>Bree Serif Bold</vt:lpstr>
      <vt:lpstr>Calibri</vt:lpstr>
      <vt:lpstr>Calibri Light</vt:lpstr>
      <vt:lpstr>Century Gothic</vt:lpstr>
      <vt:lpstr>Courier New</vt:lpstr>
      <vt:lpstr>Manrope SemiBold</vt:lpstr>
      <vt:lpstr>Open Sans</vt:lpstr>
      <vt:lpstr>Raleway</vt:lpstr>
      <vt:lpstr>Wingdings</vt:lpstr>
      <vt:lpstr>1_office theme</vt:lpstr>
      <vt:lpstr>Training week 3 SKILLS4WATER Innovative Training Programme</vt:lpstr>
      <vt:lpstr>PowerPoint-presentatie</vt:lpstr>
      <vt:lpstr>Programme training Day 1</vt:lpstr>
      <vt:lpstr>PowerPoint-presentatie</vt:lpstr>
      <vt:lpstr>Rules for these days:</vt:lpstr>
      <vt:lpstr>PowerPoint-presentatie</vt:lpstr>
      <vt:lpstr>Focus</vt:lpstr>
      <vt:lpstr>Focus</vt:lpstr>
      <vt:lpstr>So, which shift does the professional becoming manager need to take?</vt:lpstr>
      <vt:lpstr>Situational leadership:  Skill/will matrix</vt:lpstr>
      <vt:lpstr>Situational leadership:  Supporting styles</vt:lpstr>
      <vt:lpstr>Instructing</vt:lpstr>
      <vt:lpstr>Delegating</vt:lpstr>
      <vt:lpstr>Coaching</vt:lpstr>
      <vt:lpstr>PowerPoint-presentatie</vt:lpstr>
      <vt:lpstr>PowerPoint-presentatie</vt:lpstr>
      <vt:lpstr>PowerPoint-presentatie</vt:lpstr>
      <vt:lpstr>Correcting/ Confronting</vt:lpstr>
      <vt:lpstr>Wrap up</vt:lpstr>
      <vt:lpstr>Training week 3 SKILLS4WATER Innovative Training Programme</vt:lpstr>
      <vt:lpstr>PowerPoint-presentatie</vt:lpstr>
      <vt:lpstr>Check in</vt:lpstr>
      <vt:lpstr>Lencioni: 5 dysfunctions of a team</vt:lpstr>
      <vt:lpstr>Steps to discuss team interactions</vt:lpstr>
      <vt:lpstr>Towards self organizing team</vt:lpstr>
      <vt:lpstr>Team development</vt:lpstr>
      <vt:lpstr>Team excercise</vt:lpstr>
      <vt:lpstr>First assignment</vt:lpstr>
      <vt:lpstr>Lost at sea</vt:lpstr>
      <vt:lpstr>Steps to discuss team interactions</vt:lpstr>
      <vt:lpstr>Summary: Without signal features there is little chance of being rescued, most rescues take place within the first 36 hours, then it is possible to survive without water and food.   </vt:lpstr>
      <vt:lpstr>Team forming</vt:lpstr>
      <vt:lpstr>PowerPoint-presentatie</vt:lpstr>
      <vt:lpstr>Teamforming</vt:lpstr>
      <vt:lpstr>Teamforming</vt:lpstr>
      <vt:lpstr>PowerPoint-presentatie</vt:lpstr>
      <vt:lpstr>Team phases</vt:lpstr>
      <vt:lpstr>Team excercise</vt:lpstr>
      <vt:lpstr>Team phase: forming</vt:lpstr>
      <vt:lpstr>Team phase: isolating</vt:lpstr>
      <vt:lpstr>Team phase: forming</vt:lpstr>
      <vt:lpstr>PowerPoint-presentatie</vt:lpstr>
      <vt:lpstr>PowerPoint-presentatie</vt:lpstr>
      <vt:lpstr>Team Fase: performing</vt:lpstr>
      <vt:lpstr>Lencioni</vt:lpstr>
      <vt:lpstr>PowerPoint-presentatie</vt:lpstr>
      <vt:lpstr>Flock management</vt:lpstr>
      <vt:lpstr>Flock management</vt:lpstr>
      <vt:lpstr>Whole system</vt:lpstr>
      <vt:lpstr>Focus on the bigger picture  All perspectives count, but don’t get lost in the complexity.</vt:lpstr>
      <vt:lpstr>Goal</vt:lpstr>
      <vt:lpstr>Engagement</vt:lpstr>
      <vt:lpstr>Context</vt:lpstr>
      <vt:lpstr>Your experiences and questions</vt:lpstr>
      <vt:lpstr>Break</vt:lpstr>
      <vt:lpstr>Cross boundary teamwork, why?</vt:lpstr>
      <vt:lpstr>Organising</vt:lpstr>
      <vt:lpstr>Network Organisation</vt:lpstr>
      <vt:lpstr>Self organisation: emerges organically </vt:lpstr>
      <vt:lpstr>Roles are defined by value, not by position</vt:lpstr>
      <vt:lpstr>Self-organisation requires</vt:lpstr>
      <vt:lpstr>Extra challenges for intergroup teamwork</vt:lpstr>
      <vt:lpstr>Team excercise</vt:lpstr>
      <vt:lpstr>Extra challenges for intergroup teamwork</vt:lpstr>
      <vt:lpstr>1) Aligning ambitions</vt:lpstr>
      <vt:lpstr>2) Clear view on interests</vt:lpstr>
      <vt:lpstr>3) Building relations</vt:lpstr>
      <vt:lpstr>4) Organisation</vt:lpstr>
      <vt:lpstr>5) Guiding the process while being part of the process</vt:lpstr>
      <vt:lpstr>Break</vt:lpstr>
      <vt:lpstr>PowerPoint-presentatie</vt:lpstr>
      <vt:lpstr>PowerPoint-presentatie</vt:lpstr>
      <vt:lpstr>PowerPoint-presentatie</vt:lpstr>
      <vt:lpstr>PowerPoint-presentatie</vt:lpstr>
      <vt:lpstr>My take aways are …</vt:lpstr>
      <vt:lpstr>Wrap up</vt:lpstr>
      <vt:lpstr>Training week 3 SKILLS4WATER Innovative Training Programme</vt:lpstr>
      <vt:lpstr>PowerPoint-presentatie</vt:lpstr>
      <vt:lpstr>PowerPoint-presentatie</vt:lpstr>
      <vt:lpstr>What is interVision?</vt:lpstr>
      <vt:lpstr>Objectives for interVision</vt:lpstr>
      <vt:lpstr>General structure for process</vt:lpstr>
      <vt:lpstr>Five step-method</vt:lpstr>
      <vt:lpstr>Check 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Anne Cazemier</dc:creator>
  <cp:lastModifiedBy>Naomi Timmer - H2O People</cp:lastModifiedBy>
  <cp:revision>53</cp:revision>
  <dcterms:created xsi:type="dcterms:W3CDTF">2018-11-09T10:47:59Z</dcterms:created>
  <dcterms:modified xsi:type="dcterms:W3CDTF">2024-11-05T15:13:01Z</dcterms:modified>
</cp:coreProperties>
</file>