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4"/>
  </p:sldMasterIdLst>
  <p:notesMasterIdLst>
    <p:notesMasterId r:id="rId90"/>
  </p:notesMasterIdLst>
  <p:sldIdLst>
    <p:sldId id="797" r:id="rId5"/>
    <p:sldId id="295" r:id="rId6"/>
    <p:sldId id="658" r:id="rId7"/>
    <p:sldId id="795" r:id="rId8"/>
    <p:sldId id="264" r:id="rId9"/>
    <p:sldId id="701" r:id="rId10"/>
    <p:sldId id="2145706437" r:id="rId11"/>
    <p:sldId id="966" r:id="rId12"/>
    <p:sldId id="2145706424" r:id="rId13"/>
    <p:sldId id="2145706425" r:id="rId14"/>
    <p:sldId id="2145706426" r:id="rId15"/>
    <p:sldId id="2145706427" r:id="rId16"/>
    <p:sldId id="1047" r:id="rId17"/>
    <p:sldId id="1058" r:id="rId18"/>
    <p:sldId id="2145706428" r:id="rId19"/>
    <p:sldId id="2145706438" r:id="rId20"/>
    <p:sldId id="1059" r:id="rId21"/>
    <p:sldId id="1060" r:id="rId22"/>
    <p:sldId id="1061" r:id="rId23"/>
    <p:sldId id="1043" r:id="rId24"/>
    <p:sldId id="1062" r:id="rId25"/>
    <p:sldId id="1041" r:id="rId26"/>
    <p:sldId id="1039" r:id="rId27"/>
    <p:sldId id="1063" r:id="rId28"/>
    <p:sldId id="1034" r:id="rId29"/>
    <p:sldId id="861" r:id="rId30"/>
    <p:sldId id="1053" r:id="rId31"/>
    <p:sldId id="1052" r:id="rId32"/>
    <p:sldId id="1055" r:id="rId33"/>
    <p:sldId id="1056" r:id="rId34"/>
    <p:sldId id="2145706429" r:id="rId35"/>
    <p:sldId id="2145706430" r:id="rId36"/>
    <p:sldId id="2145706431" r:id="rId37"/>
    <p:sldId id="848" r:id="rId38"/>
    <p:sldId id="827" r:id="rId39"/>
    <p:sldId id="288" r:id="rId40"/>
    <p:sldId id="1042" r:id="rId41"/>
    <p:sldId id="1036" r:id="rId42"/>
    <p:sldId id="333" r:id="rId43"/>
    <p:sldId id="963" r:id="rId44"/>
    <p:sldId id="951" r:id="rId45"/>
    <p:sldId id="278" r:id="rId46"/>
    <p:sldId id="1027" r:id="rId47"/>
    <p:sldId id="1028" r:id="rId48"/>
    <p:sldId id="973" r:id="rId49"/>
    <p:sldId id="1035" r:id="rId50"/>
    <p:sldId id="2145706423" r:id="rId51"/>
    <p:sldId id="983" r:id="rId52"/>
    <p:sldId id="984" r:id="rId53"/>
    <p:sldId id="1024" r:id="rId54"/>
    <p:sldId id="1029" r:id="rId55"/>
    <p:sldId id="2145706432" r:id="rId56"/>
    <p:sldId id="2145706433" r:id="rId57"/>
    <p:sldId id="866" r:id="rId58"/>
    <p:sldId id="876" r:id="rId59"/>
    <p:sldId id="877" r:id="rId60"/>
    <p:sldId id="281" r:id="rId61"/>
    <p:sldId id="679" r:id="rId62"/>
    <p:sldId id="2145706435" r:id="rId63"/>
    <p:sldId id="886" r:id="rId64"/>
    <p:sldId id="2145706436" r:id="rId65"/>
    <p:sldId id="703" r:id="rId66"/>
    <p:sldId id="704" r:id="rId67"/>
    <p:sldId id="705" r:id="rId68"/>
    <p:sldId id="706" r:id="rId69"/>
    <p:sldId id="708" r:id="rId70"/>
    <p:sldId id="709" r:id="rId71"/>
    <p:sldId id="710" r:id="rId72"/>
    <p:sldId id="711" r:id="rId73"/>
    <p:sldId id="713" r:id="rId74"/>
    <p:sldId id="714" r:id="rId75"/>
    <p:sldId id="716" r:id="rId76"/>
    <p:sldId id="715" r:id="rId77"/>
    <p:sldId id="717" r:id="rId78"/>
    <p:sldId id="712" r:id="rId79"/>
    <p:sldId id="718" r:id="rId80"/>
    <p:sldId id="272" r:id="rId81"/>
    <p:sldId id="273" r:id="rId82"/>
    <p:sldId id="274" r:id="rId83"/>
    <p:sldId id="2145706434" r:id="rId84"/>
    <p:sldId id="283" r:id="rId85"/>
    <p:sldId id="2145706399" r:id="rId86"/>
    <p:sldId id="773" r:id="rId87"/>
    <p:sldId id="900" r:id="rId88"/>
    <p:sldId id="2145706416" r:id="rId8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oïc charpentier" initials="lc" lastIdx="1" clrIdx="0">
    <p:extLst>
      <p:ext uri="{19B8F6BF-5375-455C-9EA6-DF929625EA0E}">
        <p15:presenceInfo xmlns:p15="http://schemas.microsoft.com/office/powerpoint/2012/main" userId="465c2fb053798d17" providerId="Windows Live"/>
      </p:ext>
    </p:extLst>
  </p:cmAuthor>
  <p:cmAuthor id="2" name="Déborah Lozano Corredera" initials="DLC" lastIdx="1" clrIdx="1">
    <p:extLst>
      <p:ext uri="{19B8F6BF-5375-455C-9EA6-DF929625EA0E}">
        <p15:presenceInfo xmlns:p15="http://schemas.microsoft.com/office/powerpoint/2012/main" userId="Déborah Lozano Corredera" providerId="None"/>
      </p:ext>
    </p:extLst>
  </p:cmAuthor>
  <p:cmAuthor id="3" name="Naomi Timmer" initials="NT" lastIdx="1" clrIdx="2">
    <p:extLst>
      <p:ext uri="{19B8F6BF-5375-455C-9EA6-DF929625EA0E}">
        <p15:presenceInfo xmlns:p15="http://schemas.microsoft.com/office/powerpoint/2012/main" userId="S-1-5-21-1596875817-1453621457-2582743451-111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A4E2"/>
    <a:srgbClr val="454678"/>
    <a:srgbClr val="4454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AD2919-CB41-454C-A741-D5D1F501C9F3}" v="58" dt="2025-04-08T11:36:12.69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Stijl, gemiddeld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6" autoAdjust="0"/>
    <p:restoredTop sz="82996" autoAdjust="0"/>
  </p:normalViewPr>
  <p:slideViewPr>
    <p:cSldViewPr snapToGrid="0">
      <p:cViewPr varScale="1">
        <p:scale>
          <a:sx n="92" d="100"/>
          <a:sy n="92" d="100"/>
        </p:scale>
        <p:origin x="21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notesMaster" Target="notesMasters/notesMaster1.xml"/><Relationship Id="rId95" Type="http://schemas.openxmlformats.org/officeDocument/2006/relationships/tableStyles" Target="tableStyles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commentAuthors" Target="commentAuthors.xml"/><Relationship Id="rId9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microsoft.com/office/2015/10/relationships/revisionInfo" Target="revisionInfo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presProps" Target="presProps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omi Timmer - H2O People" userId="caf10b2e-df76-474d-aabc-9e7ff97289d2" providerId="ADAL" clId="{77AD2919-CB41-454C-A741-D5D1F501C9F3}"/>
    <pc:docChg chg="custSel addSld delSld modSld sldOrd">
      <pc:chgData name="Naomi Timmer - H2O People" userId="caf10b2e-df76-474d-aabc-9e7ff97289d2" providerId="ADAL" clId="{77AD2919-CB41-454C-A741-D5D1F501C9F3}" dt="2025-04-08T11:36:12.696" v="707"/>
      <pc:docMkLst>
        <pc:docMk/>
      </pc:docMkLst>
      <pc:sldChg chg="del">
        <pc:chgData name="Naomi Timmer - H2O People" userId="caf10b2e-df76-474d-aabc-9e7ff97289d2" providerId="ADAL" clId="{77AD2919-CB41-454C-A741-D5D1F501C9F3}" dt="2025-03-24T12:59:37.470" v="653" actId="47"/>
        <pc:sldMkLst>
          <pc:docMk/>
          <pc:sldMk cId="4271297313" sldId="256"/>
        </pc:sldMkLst>
      </pc:sldChg>
      <pc:sldChg chg="del">
        <pc:chgData name="Naomi Timmer - H2O People" userId="caf10b2e-df76-474d-aabc-9e7ff97289d2" providerId="ADAL" clId="{77AD2919-CB41-454C-A741-D5D1F501C9F3}" dt="2025-03-24T12:59:38.778" v="654" actId="47"/>
        <pc:sldMkLst>
          <pc:docMk/>
          <pc:sldMk cId="1265662687" sldId="257"/>
        </pc:sldMkLst>
      </pc:sldChg>
      <pc:sldChg chg="addSp delSp modSp add mod ord">
        <pc:chgData name="Naomi Timmer - H2O People" userId="caf10b2e-df76-474d-aabc-9e7ff97289d2" providerId="ADAL" clId="{77AD2919-CB41-454C-A741-D5D1F501C9F3}" dt="2025-03-25T07:42:27.616" v="706" actId="1076"/>
        <pc:sldMkLst>
          <pc:docMk/>
          <pc:sldMk cId="4198969313" sldId="264"/>
        </pc:sldMkLst>
        <pc:spChg chg="mod">
          <ac:chgData name="Naomi Timmer - H2O People" userId="caf10b2e-df76-474d-aabc-9e7ff97289d2" providerId="ADAL" clId="{77AD2919-CB41-454C-A741-D5D1F501C9F3}" dt="2025-03-24T11:06:08.503" v="401" actId="1076"/>
          <ac:spMkLst>
            <pc:docMk/>
            <pc:sldMk cId="4198969313" sldId="264"/>
            <ac:spMk id="6" creationId="{96C2974E-4B25-C345-B8F2-0A249EAF8F49}"/>
          </ac:spMkLst>
        </pc:spChg>
        <pc:picChg chg="add mod">
          <ac:chgData name="Naomi Timmer - H2O People" userId="caf10b2e-df76-474d-aabc-9e7ff97289d2" providerId="ADAL" clId="{77AD2919-CB41-454C-A741-D5D1F501C9F3}" dt="2025-03-24T12:42:49.242" v="463"/>
          <ac:picMkLst>
            <pc:docMk/>
            <pc:sldMk cId="4198969313" sldId="264"/>
            <ac:picMk id="2" creationId="{EEC76891-6B33-4713-0C24-ADB01FC2F3F2}"/>
          </ac:picMkLst>
        </pc:picChg>
        <pc:picChg chg="mod">
          <ac:chgData name="Naomi Timmer - H2O People" userId="caf10b2e-df76-474d-aabc-9e7ff97289d2" providerId="ADAL" clId="{77AD2919-CB41-454C-A741-D5D1F501C9F3}" dt="2025-03-25T07:42:27.616" v="706" actId="1076"/>
          <ac:picMkLst>
            <pc:docMk/>
            <pc:sldMk cId="4198969313" sldId="264"/>
            <ac:picMk id="4" creationId="{00000000-0000-0000-0000-000000000000}"/>
          </ac:picMkLst>
        </pc:picChg>
      </pc:sldChg>
      <pc:sldChg chg="delDesignElem">
        <pc:chgData name="Naomi Timmer - H2O People" userId="caf10b2e-df76-474d-aabc-9e7ff97289d2" providerId="ADAL" clId="{77AD2919-CB41-454C-A741-D5D1F501C9F3}" dt="2025-03-24T11:22:39.546" v="429"/>
        <pc:sldMkLst>
          <pc:docMk/>
          <pc:sldMk cId="172435582" sldId="273"/>
        </pc:sldMkLst>
      </pc:sldChg>
      <pc:sldChg chg="delDesignElem">
        <pc:chgData name="Naomi Timmer - H2O People" userId="caf10b2e-df76-474d-aabc-9e7ff97289d2" providerId="ADAL" clId="{77AD2919-CB41-454C-A741-D5D1F501C9F3}" dt="2025-03-24T11:22:39.558" v="430"/>
        <pc:sldMkLst>
          <pc:docMk/>
          <pc:sldMk cId="2570159603" sldId="274"/>
        </pc:sldMkLst>
      </pc:sldChg>
      <pc:sldChg chg="del">
        <pc:chgData name="Naomi Timmer - H2O People" userId="caf10b2e-df76-474d-aabc-9e7ff97289d2" providerId="ADAL" clId="{77AD2919-CB41-454C-A741-D5D1F501C9F3}" dt="2025-03-24T12:51:20.702" v="605" actId="47"/>
        <pc:sldMkLst>
          <pc:docMk/>
          <pc:sldMk cId="3715188479" sldId="275"/>
        </pc:sldMkLst>
      </pc:sldChg>
      <pc:sldChg chg="del">
        <pc:chgData name="Naomi Timmer - H2O People" userId="caf10b2e-df76-474d-aabc-9e7ff97289d2" providerId="ADAL" clId="{77AD2919-CB41-454C-A741-D5D1F501C9F3}" dt="2025-03-24T12:51:38.949" v="607" actId="47"/>
        <pc:sldMkLst>
          <pc:docMk/>
          <pc:sldMk cId="1654865955" sldId="276"/>
        </pc:sldMkLst>
      </pc:sldChg>
      <pc:sldChg chg="del">
        <pc:chgData name="Naomi Timmer - H2O People" userId="caf10b2e-df76-474d-aabc-9e7ff97289d2" providerId="ADAL" clId="{77AD2919-CB41-454C-A741-D5D1F501C9F3}" dt="2025-03-24T12:51:18.696" v="603" actId="47"/>
        <pc:sldMkLst>
          <pc:docMk/>
          <pc:sldMk cId="232641648" sldId="277"/>
        </pc:sldMkLst>
      </pc:sldChg>
      <pc:sldChg chg="ord modNotes">
        <pc:chgData name="Naomi Timmer - H2O People" userId="caf10b2e-df76-474d-aabc-9e7ff97289d2" providerId="ADAL" clId="{77AD2919-CB41-454C-A741-D5D1F501C9F3}" dt="2025-03-24T12:58:27.960" v="633"/>
        <pc:sldMkLst>
          <pc:docMk/>
          <pc:sldMk cId="3051227266" sldId="278"/>
        </pc:sldMkLst>
      </pc:sldChg>
      <pc:sldChg chg="ord">
        <pc:chgData name="Naomi Timmer - H2O People" userId="caf10b2e-df76-474d-aabc-9e7ff97289d2" providerId="ADAL" clId="{77AD2919-CB41-454C-A741-D5D1F501C9F3}" dt="2025-03-24T11:04:45.430" v="394"/>
        <pc:sldMkLst>
          <pc:docMk/>
          <pc:sldMk cId="2162926311" sldId="281"/>
        </pc:sldMkLst>
      </pc:sldChg>
      <pc:sldChg chg="delDesignElem">
        <pc:chgData name="Naomi Timmer - H2O People" userId="caf10b2e-df76-474d-aabc-9e7ff97289d2" providerId="ADAL" clId="{77AD2919-CB41-454C-A741-D5D1F501C9F3}" dt="2025-03-24T11:22:39.570" v="432"/>
        <pc:sldMkLst>
          <pc:docMk/>
          <pc:sldMk cId="2156354386" sldId="283"/>
        </pc:sldMkLst>
      </pc:sldChg>
      <pc:sldChg chg="del">
        <pc:chgData name="Naomi Timmer - H2O People" userId="caf10b2e-df76-474d-aabc-9e7ff97289d2" providerId="ADAL" clId="{77AD2919-CB41-454C-A741-D5D1F501C9F3}" dt="2025-03-24T12:51:37.123" v="606" actId="47"/>
        <pc:sldMkLst>
          <pc:docMk/>
          <pc:sldMk cId="1209848989" sldId="285"/>
        </pc:sldMkLst>
      </pc:sldChg>
      <pc:sldChg chg="addSp delSp modSp del mod">
        <pc:chgData name="Naomi Timmer - H2O People" userId="caf10b2e-df76-474d-aabc-9e7ff97289d2" providerId="ADAL" clId="{77AD2919-CB41-454C-A741-D5D1F501C9F3}" dt="2025-03-24T12:49:56.550" v="579"/>
        <pc:sldMkLst>
          <pc:docMk/>
          <pc:sldMk cId="1766215090" sldId="288"/>
        </pc:sldMkLst>
        <pc:picChg chg="add mod">
          <ac:chgData name="Naomi Timmer - H2O People" userId="caf10b2e-df76-474d-aabc-9e7ff97289d2" providerId="ADAL" clId="{77AD2919-CB41-454C-A741-D5D1F501C9F3}" dt="2025-03-24T12:49:56.550" v="579"/>
          <ac:picMkLst>
            <pc:docMk/>
            <pc:sldMk cId="1766215090" sldId="288"/>
            <ac:picMk id="5" creationId="{F29B4D4D-652E-5F00-BFEB-20AEF68F1A35}"/>
          </ac:picMkLst>
        </pc:picChg>
      </pc:sldChg>
      <pc:sldChg chg="modSp del mod">
        <pc:chgData name="Naomi Timmer - H2O People" userId="caf10b2e-df76-474d-aabc-9e7ff97289d2" providerId="ADAL" clId="{77AD2919-CB41-454C-A741-D5D1F501C9F3}" dt="2025-03-24T12:51:19.721" v="604" actId="47"/>
        <pc:sldMkLst>
          <pc:docMk/>
          <pc:sldMk cId="174695146" sldId="293"/>
        </pc:sldMkLst>
      </pc:sldChg>
      <pc:sldChg chg="delSp modSp mod">
        <pc:chgData name="Naomi Timmer - H2O People" userId="caf10b2e-df76-474d-aabc-9e7ff97289d2" providerId="ADAL" clId="{77AD2919-CB41-454C-A741-D5D1F501C9F3}" dt="2025-03-24T11:00:55.909" v="250" actId="1076"/>
        <pc:sldMkLst>
          <pc:docMk/>
          <pc:sldMk cId="4229933151" sldId="295"/>
        </pc:sldMkLst>
        <pc:graphicFrameChg chg="mod modGraphic">
          <ac:chgData name="Naomi Timmer - H2O People" userId="caf10b2e-df76-474d-aabc-9e7ff97289d2" providerId="ADAL" clId="{77AD2919-CB41-454C-A741-D5D1F501C9F3}" dt="2025-03-24T11:00:21.342" v="244" actId="20577"/>
          <ac:graphicFrameMkLst>
            <pc:docMk/>
            <pc:sldMk cId="4229933151" sldId="295"/>
            <ac:graphicFrameMk id="26" creationId="{0FA21233-C2CE-417E-8B0A-C816373A5925}"/>
          </ac:graphicFrameMkLst>
        </pc:graphicFrameChg>
        <pc:picChg chg="mod">
          <ac:chgData name="Naomi Timmer - H2O People" userId="caf10b2e-df76-474d-aabc-9e7ff97289d2" providerId="ADAL" clId="{77AD2919-CB41-454C-A741-D5D1F501C9F3}" dt="2025-03-24T11:00:33.735" v="246" actId="1076"/>
          <ac:picMkLst>
            <pc:docMk/>
            <pc:sldMk cId="4229933151" sldId="295"/>
            <ac:picMk id="14" creationId="{00000000-0000-0000-0000-000000000000}"/>
          </ac:picMkLst>
        </pc:picChg>
        <pc:picChg chg="mod">
          <ac:chgData name="Naomi Timmer - H2O People" userId="caf10b2e-df76-474d-aabc-9e7ff97289d2" providerId="ADAL" clId="{77AD2919-CB41-454C-A741-D5D1F501C9F3}" dt="2025-03-24T11:00:55.909" v="250" actId="1076"/>
          <ac:picMkLst>
            <pc:docMk/>
            <pc:sldMk cId="4229933151" sldId="295"/>
            <ac:picMk id="28" creationId="{A3B807AD-F4E1-4AC1-9B70-4DD64DD65F90}"/>
          </ac:picMkLst>
        </pc:picChg>
        <pc:picChg chg="mod">
          <ac:chgData name="Naomi Timmer - H2O People" userId="caf10b2e-df76-474d-aabc-9e7ff97289d2" providerId="ADAL" clId="{77AD2919-CB41-454C-A741-D5D1F501C9F3}" dt="2025-03-24T11:00:52.542" v="249" actId="1076"/>
          <ac:picMkLst>
            <pc:docMk/>
            <pc:sldMk cId="4229933151" sldId="295"/>
            <ac:picMk id="49" creationId="{5051EC76-FBFF-81E5-37A9-A7C10CB8A5B4}"/>
          </ac:picMkLst>
        </pc:picChg>
      </pc:sldChg>
      <pc:sldChg chg="del">
        <pc:chgData name="Naomi Timmer - H2O People" userId="caf10b2e-df76-474d-aabc-9e7ff97289d2" providerId="ADAL" clId="{77AD2919-CB41-454C-A741-D5D1F501C9F3}" dt="2025-03-24T12:57:36.701" v="628" actId="47"/>
        <pc:sldMkLst>
          <pc:docMk/>
          <pc:sldMk cId="2783620540" sldId="314"/>
        </pc:sldMkLst>
      </pc:sldChg>
      <pc:sldChg chg="del">
        <pc:chgData name="Naomi Timmer - H2O People" userId="caf10b2e-df76-474d-aabc-9e7ff97289d2" providerId="ADAL" clId="{77AD2919-CB41-454C-A741-D5D1F501C9F3}" dt="2025-03-24T12:51:55.269" v="608" actId="47"/>
        <pc:sldMkLst>
          <pc:docMk/>
          <pc:sldMk cId="2928434716" sldId="319"/>
        </pc:sldMkLst>
      </pc:sldChg>
      <pc:sldChg chg="modSp del mod">
        <pc:chgData name="Naomi Timmer - H2O People" userId="caf10b2e-df76-474d-aabc-9e7ff97289d2" providerId="ADAL" clId="{77AD2919-CB41-454C-A741-D5D1F501C9F3}" dt="2025-03-24T12:52:32.321" v="615" actId="47"/>
        <pc:sldMkLst>
          <pc:docMk/>
          <pc:sldMk cId="2827726239" sldId="332"/>
        </pc:sldMkLst>
      </pc:sldChg>
      <pc:sldChg chg="addSp delSp modSp mod ord">
        <pc:chgData name="Naomi Timmer - H2O People" userId="caf10b2e-df76-474d-aabc-9e7ff97289d2" providerId="ADAL" clId="{77AD2919-CB41-454C-A741-D5D1F501C9F3}" dt="2025-03-24T12:52:17.519" v="613"/>
        <pc:sldMkLst>
          <pc:docMk/>
          <pc:sldMk cId="468761040" sldId="333"/>
        </pc:sldMkLst>
        <pc:spChg chg="mod">
          <ac:chgData name="Naomi Timmer - H2O People" userId="caf10b2e-df76-474d-aabc-9e7ff97289d2" providerId="ADAL" clId="{77AD2919-CB41-454C-A741-D5D1F501C9F3}" dt="2025-03-24T12:52:14.284" v="611" actId="1076"/>
          <ac:spMkLst>
            <pc:docMk/>
            <pc:sldMk cId="468761040" sldId="333"/>
            <ac:spMk id="2" creationId="{00000000-0000-0000-0000-000000000000}"/>
          </ac:spMkLst>
        </pc:spChg>
        <pc:picChg chg="add mod">
          <ac:chgData name="Naomi Timmer - H2O People" userId="caf10b2e-df76-474d-aabc-9e7ff97289d2" providerId="ADAL" clId="{77AD2919-CB41-454C-A741-D5D1F501C9F3}" dt="2025-03-24T12:52:08.663" v="609"/>
          <ac:picMkLst>
            <pc:docMk/>
            <pc:sldMk cId="468761040" sldId="333"/>
            <ac:picMk id="7" creationId="{1DB09315-1181-DE5D-FD28-5FEB8E20AC4C}"/>
          </ac:picMkLst>
        </pc:picChg>
      </pc:sldChg>
      <pc:sldChg chg="del">
        <pc:chgData name="Naomi Timmer - H2O People" userId="caf10b2e-df76-474d-aabc-9e7ff97289d2" providerId="ADAL" clId="{77AD2919-CB41-454C-A741-D5D1F501C9F3}" dt="2025-03-24T11:02:59.559" v="385" actId="47"/>
        <pc:sldMkLst>
          <pc:docMk/>
          <pc:sldMk cId="3354101626" sldId="333"/>
        </pc:sldMkLst>
      </pc:sldChg>
      <pc:sldChg chg="del">
        <pc:chgData name="Naomi Timmer - H2O People" userId="caf10b2e-df76-474d-aabc-9e7ff97289d2" providerId="ADAL" clId="{77AD2919-CB41-454C-A741-D5D1F501C9F3}" dt="2025-03-24T11:02:59.559" v="385" actId="47"/>
        <pc:sldMkLst>
          <pc:docMk/>
          <pc:sldMk cId="1000305555" sldId="334"/>
        </pc:sldMkLst>
      </pc:sldChg>
      <pc:sldChg chg="del">
        <pc:chgData name="Naomi Timmer - H2O People" userId="caf10b2e-df76-474d-aabc-9e7ff97289d2" providerId="ADAL" clId="{77AD2919-CB41-454C-A741-D5D1F501C9F3}" dt="2025-03-24T11:02:59.559" v="385" actId="47"/>
        <pc:sldMkLst>
          <pc:docMk/>
          <pc:sldMk cId="2308844768" sldId="335"/>
        </pc:sldMkLst>
      </pc:sldChg>
      <pc:sldChg chg="del">
        <pc:chgData name="Naomi Timmer - H2O People" userId="caf10b2e-df76-474d-aabc-9e7ff97289d2" providerId="ADAL" clId="{77AD2919-CB41-454C-A741-D5D1F501C9F3}" dt="2025-03-24T11:02:49.530" v="384" actId="47"/>
        <pc:sldMkLst>
          <pc:docMk/>
          <pc:sldMk cId="3522472205" sldId="411"/>
        </pc:sldMkLst>
      </pc:sldChg>
      <pc:sldChg chg="modSp mod">
        <pc:chgData name="Naomi Timmer - H2O People" userId="caf10b2e-df76-474d-aabc-9e7ff97289d2" providerId="ADAL" clId="{77AD2919-CB41-454C-A741-D5D1F501C9F3}" dt="2025-03-24T12:42:26.362" v="460" actId="1076"/>
        <pc:sldMkLst>
          <pc:docMk/>
          <pc:sldMk cId="1104022017" sldId="658"/>
        </pc:sldMkLst>
        <pc:spChg chg="mod">
          <ac:chgData name="Naomi Timmer - H2O People" userId="caf10b2e-df76-474d-aabc-9e7ff97289d2" providerId="ADAL" clId="{77AD2919-CB41-454C-A741-D5D1F501C9F3}" dt="2025-03-24T12:42:10.930" v="457" actId="1076"/>
          <ac:spMkLst>
            <pc:docMk/>
            <pc:sldMk cId="1104022017" sldId="658"/>
            <ac:spMk id="3" creationId="{65008A04-788D-F6E0-7CEF-44CEE643257A}"/>
          </ac:spMkLst>
        </pc:spChg>
        <pc:spChg chg="mod">
          <ac:chgData name="Naomi Timmer - H2O People" userId="caf10b2e-df76-474d-aabc-9e7ff97289d2" providerId="ADAL" clId="{77AD2919-CB41-454C-A741-D5D1F501C9F3}" dt="2025-03-24T12:42:22.900" v="459" actId="1076"/>
          <ac:spMkLst>
            <pc:docMk/>
            <pc:sldMk cId="1104022017" sldId="658"/>
            <ac:spMk id="4" creationId="{08506913-30FE-E74F-954B-822E23D1B364}"/>
          </ac:spMkLst>
        </pc:spChg>
        <pc:spChg chg="mod">
          <ac:chgData name="Naomi Timmer - H2O People" userId="caf10b2e-df76-474d-aabc-9e7ff97289d2" providerId="ADAL" clId="{77AD2919-CB41-454C-A741-D5D1F501C9F3}" dt="2025-03-24T12:42:26.362" v="460" actId="1076"/>
          <ac:spMkLst>
            <pc:docMk/>
            <pc:sldMk cId="1104022017" sldId="658"/>
            <ac:spMk id="11" creationId="{00000000-0000-0000-0000-000000000000}"/>
          </ac:spMkLst>
        </pc:spChg>
        <pc:spChg chg="mod">
          <ac:chgData name="Naomi Timmer - H2O People" userId="caf10b2e-df76-474d-aabc-9e7ff97289d2" providerId="ADAL" clId="{77AD2919-CB41-454C-A741-D5D1F501C9F3}" dt="2025-03-24T12:42:03.982" v="455" actId="1076"/>
          <ac:spMkLst>
            <pc:docMk/>
            <pc:sldMk cId="1104022017" sldId="658"/>
            <ac:spMk id="14" creationId="{640953D3-B029-63A9-F96A-D2BBD28C62F3}"/>
          </ac:spMkLst>
        </pc:spChg>
        <pc:spChg chg="mod">
          <ac:chgData name="Naomi Timmer - H2O People" userId="caf10b2e-df76-474d-aabc-9e7ff97289d2" providerId="ADAL" clId="{77AD2919-CB41-454C-A741-D5D1F501C9F3}" dt="2025-03-24T12:42:07.150" v="456" actId="1076"/>
          <ac:spMkLst>
            <pc:docMk/>
            <pc:sldMk cId="1104022017" sldId="658"/>
            <ac:spMk id="15" creationId="{E24E693D-20A1-2F8D-3E4B-8E63711316D4}"/>
          </ac:spMkLst>
        </pc:spChg>
      </pc:sldChg>
      <pc:sldChg chg="modSp mod">
        <pc:chgData name="Naomi Timmer - H2O People" userId="caf10b2e-df76-474d-aabc-9e7ff97289d2" providerId="ADAL" clId="{77AD2919-CB41-454C-A741-D5D1F501C9F3}" dt="2025-03-24T13:40:30.043" v="702" actId="6549"/>
        <pc:sldMkLst>
          <pc:docMk/>
          <pc:sldMk cId="2645214921" sldId="679"/>
        </pc:sldMkLst>
        <pc:spChg chg="mod">
          <ac:chgData name="Naomi Timmer - H2O People" userId="caf10b2e-df76-474d-aabc-9e7ff97289d2" providerId="ADAL" clId="{77AD2919-CB41-454C-A741-D5D1F501C9F3}" dt="2025-03-24T13:40:30.043" v="702" actId="6549"/>
          <ac:spMkLst>
            <pc:docMk/>
            <pc:sldMk cId="2645214921" sldId="679"/>
            <ac:spMk id="4" creationId="{08506913-30FE-E74F-954B-822E23D1B364}"/>
          </ac:spMkLst>
        </pc:spChg>
      </pc:sldChg>
      <pc:sldChg chg="addSp delSp modSp add mod ord">
        <pc:chgData name="Naomi Timmer - H2O People" userId="caf10b2e-df76-474d-aabc-9e7ff97289d2" providerId="ADAL" clId="{77AD2919-CB41-454C-A741-D5D1F501C9F3}" dt="2025-03-24T12:42:55.040" v="465" actId="478"/>
        <pc:sldMkLst>
          <pc:docMk/>
          <pc:sldMk cId="3805355098" sldId="701"/>
        </pc:sldMkLst>
        <pc:spChg chg="mod">
          <ac:chgData name="Naomi Timmer - H2O People" userId="caf10b2e-df76-474d-aabc-9e7ff97289d2" providerId="ADAL" clId="{77AD2919-CB41-454C-A741-D5D1F501C9F3}" dt="2025-03-24T12:42:40.702" v="462" actId="1076"/>
          <ac:spMkLst>
            <pc:docMk/>
            <pc:sldMk cId="3805355098" sldId="701"/>
            <ac:spMk id="2" creationId="{7671D2D8-3765-A245-BD9C-AA406AC56A9F}"/>
          </ac:spMkLst>
        </pc:spChg>
        <pc:picChg chg="add mod">
          <ac:chgData name="Naomi Timmer - H2O People" userId="caf10b2e-df76-474d-aabc-9e7ff97289d2" providerId="ADAL" clId="{77AD2919-CB41-454C-A741-D5D1F501C9F3}" dt="2025-03-24T12:42:52.091" v="464"/>
          <ac:picMkLst>
            <pc:docMk/>
            <pc:sldMk cId="3805355098" sldId="701"/>
            <ac:picMk id="3" creationId="{09907B58-357C-4643-BDE3-34334B45FF11}"/>
          </ac:picMkLst>
        </pc:picChg>
      </pc:sldChg>
      <pc:sldChg chg="modSp mod delDesignElem">
        <pc:chgData name="Naomi Timmer - H2O People" userId="caf10b2e-df76-474d-aabc-9e7ff97289d2" providerId="ADAL" clId="{77AD2919-CB41-454C-A741-D5D1F501C9F3}" dt="2025-03-24T13:02:08.434" v="677" actId="1076"/>
        <pc:sldMkLst>
          <pc:docMk/>
          <pc:sldMk cId="4009514923" sldId="703"/>
        </pc:sldMkLst>
        <pc:spChg chg="mod">
          <ac:chgData name="Naomi Timmer - H2O People" userId="caf10b2e-df76-474d-aabc-9e7ff97289d2" providerId="ADAL" clId="{77AD2919-CB41-454C-A741-D5D1F501C9F3}" dt="2025-03-24T13:02:08.434" v="677" actId="1076"/>
          <ac:spMkLst>
            <pc:docMk/>
            <pc:sldMk cId="4009514923" sldId="703"/>
            <ac:spMk id="3" creationId="{4CD1865E-32B9-546A-30A1-4E626B68DC46}"/>
          </ac:spMkLst>
        </pc:spChg>
        <pc:picChg chg="mod">
          <ac:chgData name="Naomi Timmer - H2O People" userId="caf10b2e-df76-474d-aabc-9e7ff97289d2" providerId="ADAL" clId="{77AD2919-CB41-454C-A741-D5D1F501C9F3}" dt="2025-03-24T13:02:06.120" v="676" actId="1076"/>
          <ac:picMkLst>
            <pc:docMk/>
            <pc:sldMk cId="4009514923" sldId="703"/>
            <ac:picMk id="5" creationId="{C6ABAB3C-A5D1-C3E5-A2CE-7B1486F10DEB}"/>
          </ac:picMkLst>
        </pc:picChg>
      </pc:sldChg>
      <pc:sldChg chg="delDesignElem">
        <pc:chgData name="Naomi Timmer - H2O People" userId="caf10b2e-df76-474d-aabc-9e7ff97289d2" providerId="ADAL" clId="{77AD2919-CB41-454C-A741-D5D1F501C9F3}" dt="2025-03-24T11:22:39.452" v="418"/>
        <pc:sldMkLst>
          <pc:docMk/>
          <pc:sldMk cId="357215800" sldId="704"/>
        </pc:sldMkLst>
      </pc:sldChg>
      <pc:sldChg chg="delDesignElem">
        <pc:chgData name="Naomi Timmer - H2O People" userId="caf10b2e-df76-474d-aabc-9e7ff97289d2" providerId="ADAL" clId="{77AD2919-CB41-454C-A741-D5D1F501C9F3}" dt="2025-03-24T11:22:39.461" v="419"/>
        <pc:sldMkLst>
          <pc:docMk/>
          <pc:sldMk cId="3132328980" sldId="705"/>
        </pc:sldMkLst>
      </pc:sldChg>
      <pc:sldChg chg="delDesignElem">
        <pc:chgData name="Naomi Timmer - H2O People" userId="caf10b2e-df76-474d-aabc-9e7ff97289d2" providerId="ADAL" clId="{77AD2919-CB41-454C-A741-D5D1F501C9F3}" dt="2025-03-24T11:22:39.473" v="420"/>
        <pc:sldMkLst>
          <pc:docMk/>
          <pc:sldMk cId="1468852056" sldId="706"/>
        </pc:sldMkLst>
      </pc:sldChg>
      <pc:sldChg chg="addSp modSp del delDesignElem">
        <pc:chgData name="Naomi Timmer - H2O People" userId="caf10b2e-df76-474d-aabc-9e7ff97289d2" providerId="ADAL" clId="{77AD2919-CB41-454C-A741-D5D1F501C9F3}" dt="2025-03-24T14:09:46.617" v="704" actId="47"/>
        <pc:sldMkLst>
          <pc:docMk/>
          <pc:sldMk cId="4115758316" sldId="707"/>
        </pc:sldMkLst>
      </pc:sldChg>
      <pc:sldChg chg="delDesignElem">
        <pc:chgData name="Naomi Timmer - H2O People" userId="caf10b2e-df76-474d-aabc-9e7ff97289d2" providerId="ADAL" clId="{77AD2919-CB41-454C-A741-D5D1F501C9F3}" dt="2025-03-24T11:22:39.485" v="421"/>
        <pc:sldMkLst>
          <pc:docMk/>
          <pc:sldMk cId="377455540" sldId="708"/>
        </pc:sldMkLst>
      </pc:sldChg>
      <pc:sldChg chg="delDesignElem">
        <pc:chgData name="Naomi Timmer - H2O People" userId="caf10b2e-df76-474d-aabc-9e7ff97289d2" providerId="ADAL" clId="{77AD2919-CB41-454C-A741-D5D1F501C9F3}" dt="2025-03-24T11:22:39.490" v="422"/>
        <pc:sldMkLst>
          <pc:docMk/>
          <pc:sldMk cId="3283259257" sldId="709"/>
        </pc:sldMkLst>
      </pc:sldChg>
      <pc:sldChg chg="delDesignElem">
        <pc:chgData name="Naomi Timmer - H2O People" userId="caf10b2e-df76-474d-aabc-9e7ff97289d2" providerId="ADAL" clId="{77AD2919-CB41-454C-A741-D5D1F501C9F3}" dt="2025-03-24T11:22:39.498" v="423"/>
        <pc:sldMkLst>
          <pc:docMk/>
          <pc:sldMk cId="3626141318" sldId="710"/>
        </pc:sldMkLst>
      </pc:sldChg>
      <pc:sldChg chg="modSp mod">
        <pc:chgData name="Naomi Timmer - H2O People" userId="caf10b2e-df76-474d-aabc-9e7ff97289d2" providerId="ADAL" clId="{77AD2919-CB41-454C-A741-D5D1F501C9F3}" dt="2025-03-24T11:22:39.741" v="433" actId="27636"/>
        <pc:sldMkLst>
          <pc:docMk/>
          <pc:sldMk cId="3122130641" sldId="711"/>
        </pc:sldMkLst>
        <pc:spChg chg="mod">
          <ac:chgData name="Naomi Timmer - H2O People" userId="caf10b2e-df76-474d-aabc-9e7ff97289d2" providerId="ADAL" clId="{77AD2919-CB41-454C-A741-D5D1F501C9F3}" dt="2025-03-24T11:22:39.741" v="433" actId="27636"/>
          <ac:spMkLst>
            <pc:docMk/>
            <pc:sldMk cId="3122130641" sldId="711"/>
            <ac:spMk id="4" creationId="{FB6C0013-BADA-F2D3-82B7-098CB1B12E30}"/>
          </ac:spMkLst>
        </pc:spChg>
      </pc:sldChg>
      <pc:sldChg chg="delDesignElem">
        <pc:chgData name="Naomi Timmer - H2O People" userId="caf10b2e-df76-474d-aabc-9e7ff97289d2" providerId="ADAL" clId="{77AD2919-CB41-454C-A741-D5D1F501C9F3}" dt="2025-03-24T11:22:39.536" v="427"/>
        <pc:sldMkLst>
          <pc:docMk/>
          <pc:sldMk cId="1294806684" sldId="712"/>
        </pc:sldMkLst>
      </pc:sldChg>
      <pc:sldChg chg="delDesignElem">
        <pc:chgData name="Naomi Timmer - H2O People" userId="caf10b2e-df76-474d-aabc-9e7ff97289d2" providerId="ADAL" clId="{77AD2919-CB41-454C-A741-D5D1F501C9F3}" dt="2025-03-24T11:22:39.508" v="424"/>
        <pc:sldMkLst>
          <pc:docMk/>
          <pc:sldMk cId="3862699339" sldId="713"/>
        </pc:sldMkLst>
      </pc:sldChg>
      <pc:sldChg chg="delDesignElem">
        <pc:chgData name="Naomi Timmer - H2O People" userId="caf10b2e-df76-474d-aabc-9e7ff97289d2" providerId="ADAL" clId="{77AD2919-CB41-454C-A741-D5D1F501C9F3}" dt="2025-03-24T11:22:39.517" v="425"/>
        <pc:sldMkLst>
          <pc:docMk/>
          <pc:sldMk cId="3341986502" sldId="716"/>
        </pc:sldMkLst>
      </pc:sldChg>
      <pc:sldChg chg="delDesignElem">
        <pc:chgData name="Naomi Timmer - H2O People" userId="caf10b2e-df76-474d-aabc-9e7ff97289d2" providerId="ADAL" clId="{77AD2919-CB41-454C-A741-D5D1F501C9F3}" dt="2025-03-24T11:22:39.522" v="426"/>
        <pc:sldMkLst>
          <pc:docMk/>
          <pc:sldMk cId="328847912" sldId="717"/>
        </pc:sldMkLst>
      </pc:sldChg>
      <pc:sldChg chg="delDesignElem">
        <pc:chgData name="Naomi Timmer - H2O People" userId="caf10b2e-df76-474d-aabc-9e7ff97289d2" providerId="ADAL" clId="{77AD2919-CB41-454C-A741-D5D1F501C9F3}" dt="2025-03-24T11:22:39.541" v="428"/>
        <pc:sldMkLst>
          <pc:docMk/>
          <pc:sldMk cId="129214367" sldId="718"/>
        </pc:sldMkLst>
      </pc:sldChg>
      <pc:sldChg chg="del">
        <pc:chgData name="Naomi Timmer - H2O People" userId="caf10b2e-df76-474d-aabc-9e7ff97289d2" providerId="ADAL" clId="{77AD2919-CB41-454C-A741-D5D1F501C9F3}" dt="2025-03-24T11:03:29.745" v="387" actId="47"/>
        <pc:sldMkLst>
          <pc:docMk/>
          <pc:sldMk cId="0" sldId="788"/>
        </pc:sldMkLst>
      </pc:sldChg>
      <pc:sldChg chg="modSp mod">
        <pc:chgData name="Naomi Timmer - H2O People" userId="caf10b2e-df76-474d-aabc-9e7ff97289d2" providerId="ADAL" clId="{77AD2919-CB41-454C-A741-D5D1F501C9F3}" dt="2025-03-24T10:57:29.049" v="28" actId="20577"/>
        <pc:sldMkLst>
          <pc:docMk/>
          <pc:sldMk cId="109857222" sldId="797"/>
        </pc:sldMkLst>
        <pc:spChg chg="mod">
          <ac:chgData name="Naomi Timmer - H2O People" userId="caf10b2e-df76-474d-aabc-9e7ff97289d2" providerId="ADAL" clId="{77AD2919-CB41-454C-A741-D5D1F501C9F3}" dt="2025-03-24T10:57:29.049" v="28" actId="20577"/>
          <ac:spMkLst>
            <pc:docMk/>
            <pc:sldMk cId="109857222" sldId="797"/>
            <ac:spMk id="5" creationId="{69D103D9-D4D5-B6B9-2A93-FED7CB821E74}"/>
          </ac:spMkLst>
        </pc:spChg>
        <pc:spChg chg="mod">
          <ac:chgData name="Naomi Timmer - H2O People" userId="caf10b2e-df76-474d-aabc-9e7ff97289d2" providerId="ADAL" clId="{77AD2919-CB41-454C-A741-D5D1F501C9F3}" dt="2025-03-24T10:57:04.955" v="1" actId="20577"/>
          <ac:spMkLst>
            <pc:docMk/>
            <pc:sldMk cId="109857222" sldId="797"/>
            <ac:spMk id="7" creationId="{CF67F168-2A44-F7F2-E0CB-DCD571B0C5AB}"/>
          </ac:spMkLst>
        </pc:spChg>
      </pc:sldChg>
      <pc:sldChg chg="del">
        <pc:chgData name="Naomi Timmer - H2O People" userId="caf10b2e-df76-474d-aabc-9e7ff97289d2" providerId="ADAL" clId="{77AD2919-CB41-454C-A741-D5D1F501C9F3}" dt="2025-03-24T11:03:29.745" v="387" actId="47"/>
        <pc:sldMkLst>
          <pc:docMk/>
          <pc:sldMk cId="3666223923" sldId="805"/>
        </pc:sldMkLst>
      </pc:sldChg>
      <pc:sldChg chg="del">
        <pc:chgData name="Naomi Timmer - H2O People" userId="caf10b2e-df76-474d-aabc-9e7ff97289d2" providerId="ADAL" clId="{77AD2919-CB41-454C-A741-D5D1F501C9F3}" dt="2025-03-24T11:03:43.488" v="389" actId="47"/>
        <pc:sldMkLst>
          <pc:docMk/>
          <pc:sldMk cId="2348680097" sldId="809"/>
        </pc:sldMkLst>
      </pc:sldChg>
      <pc:sldChg chg="del">
        <pc:chgData name="Naomi Timmer - H2O People" userId="caf10b2e-df76-474d-aabc-9e7ff97289d2" providerId="ADAL" clId="{77AD2919-CB41-454C-A741-D5D1F501C9F3}" dt="2025-03-24T11:03:43.488" v="389" actId="47"/>
        <pc:sldMkLst>
          <pc:docMk/>
          <pc:sldMk cId="1174801402" sldId="811"/>
        </pc:sldMkLst>
      </pc:sldChg>
      <pc:sldChg chg="del">
        <pc:chgData name="Naomi Timmer - H2O People" userId="caf10b2e-df76-474d-aabc-9e7ff97289d2" providerId="ADAL" clId="{77AD2919-CB41-454C-A741-D5D1F501C9F3}" dt="2025-03-24T11:03:43.488" v="389" actId="47"/>
        <pc:sldMkLst>
          <pc:docMk/>
          <pc:sldMk cId="3379244119" sldId="812"/>
        </pc:sldMkLst>
      </pc:sldChg>
      <pc:sldChg chg="del">
        <pc:chgData name="Naomi Timmer - H2O People" userId="caf10b2e-df76-474d-aabc-9e7ff97289d2" providerId="ADAL" clId="{77AD2919-CB41-454C-A741-D5D1F501C9F3}" dt="2025-03-24T11:03:43.488" v="389" actId="47"/>
        <pc:sldMkLst>
          <pc:docMk/>
          <pc:sldMk cId="936522421" sldId="813"/>
        </pc:sldMkLst>
      </pc:sldChg>
      <pc:sldChg chg="del">
        <pc:chgData name="Naomi Timmer - H2O People" userId="caf10b2e-df76-474d-aabc-9e7ff97289d2" providerId="ADAL" clId="{77AD2919-CB41-454C-A741-D5D1F501C9F3}" dt="2025-03-24T11:03:43.488" v="389" actId="47"/>
        <pc:sldMkLst>
          <pc:docMk/>
          <pc:sldMk cId="2345912991" sldId="814"/>
        </pc:sldMkLst>
      </pc:sldChg>
      <pc:sldChg chg="del">
        <pc:chgData name="Naomi Timmer - H2O People" userId="caf10b2e-df76-474d-aabc-9e7ff97289d2" providerId="ADAL" clId="{77AD2919-CB41-454C-A741-D5D1F501C9F3}" dt="2025-03-24T11:03:43.488" v="389" actId="47"/>
        <pc:sldMkLst>
          <pc:docMk/>
          <pc:sldMk cId="1923889071" sldId="815"/>
        </pc:sldMkLst>
      </pc:sldChg>
      <pc:sldChg chg="del">
        <pc:chgData name="Naomi Timmer - H2O People" userId="caf10b2e-df76-474d-aabc-9e7ff97289d2" providerId="ADAL" clId="{77AD2919-CB41-454C-A741-D5D1F501C9F3}" dt="2025-03-24T12:51:17.413" v="602" actId="47"/>
        <pc:sldMkLst>
          <pc:docMk/>
          <pc:sldMk cId="48238158" sldId="823"/>
        </pc:sldMkLst>
      </pc:sldChg>
      <pc:sldChg chg="addSp delSp modSp mod">
        <pc:chgData name="Naomi Timmer - H2O People" userId="caf10b2e-df76-474d-aabc-9e7ff97289d2" providerId="ADAL" clId="{77AD2919-CB41-454C-A741-D5D1F501C9F3}" dt="2025-04-08T11:36:12.696" v="707"/>
        <pc:sldMkLst>
          <pc:docMk/>
          <pc:sldMk cId="0" sldId="827"/>
        </pc:sldMkLst>
        <pc:spChg chg="mod">
          <ac:chgData name="Naomi Timmer - H2O People" userId="caf10b2e-df76-474d-aabc-9e7ff97289d2" providerId="ADAL" clId="{77AD2919-CB41-454C-A741-D5D1F501C9F3}" dt="2025-03-24T12:49:41.154" v="574" actId="1076"/>
          <ac:spMkLst>
            <pc:docMk/>
            <pc:sldMk cId="0" sldId="827"/>
            <ac:spMk id="28675" creationId="{00000000-0000-0000-0000-000000000000}"/>
          </ac:spMkLst>
        </pc:spChg>
        <pc:graphicFrameChg chg="mod">
          <ac:chgData name="Naomi Timmer - H2O People" userId="caf10b2e-df76-474d-aabc-9e7ff97289d2" providerId="ADAL" clId="{77AD2919-CB41-454C-A741-D5D1F501C9F3}" dt="2025-04-08T11:36:12.696" v="707"/>
          <ac:graphicFrameMkLst>
            <pc:docMk/>
            <pc:sldMk cId="0" sldId="827"/>
            <ac:graphicFrameMk id="28674" creationId="{00000000-0000-0000-0000-000000000000}"/>
          </ac:graphicFrameMkLst>
        </pc:graphicFrameChg>
        <pc:picChg chg="add mod">
          <ac:chgData name="Naomi Timmer - H2O People" userId="caf10b2e-df76-474d-aabc-9e7ff97289d2" providerId="ADAL" clId="{77AD2919-CB41-454C-A741-D5D1F501C9F3}" dt="2025-03-24T12:49:46.163" v="576"/>
          <ac:picMkLst>
            <pc:docMk/>
            <pc:sldMk cId="0" sldId="827"/>
            <ac:picMk id="2" creationId="{E729541C-D1D5-CCB2-0EDE-5DDAFA755E8E}"/>
          </ac:picMkLst>
        </pc:picChg>
      </pc:sldChg>
      <pc:sldChg chg="del">
        <pc:chgData name="Naomi Timmer - H2O People" userId="caf10b2e-df76-474d-aabc-9e7ff97289d2" providerId="ADAL" clId="{77AD2919-CB41-454C-A741-D5D1F501C9F3}" dt="2025-03-24T11:02:49.530" v="384" actId="47"/>
        <pc:sldMkLst>
          <pc:docMk/>
          <pc:sldMk cId="1788750917" sldId="832"/>
        </pc:sldMkLst>
      </pc:sldChg>
      <pc:sldChg chg="del">
        <pc:chgData name="Naomi Timmer - H2O People" userId="caf10b2e-df76-474d-aabc-9e7ff97289d2" providerId="ADAL" clId="{77AD2919-CB41-454C-A741-D5D1F501C9F3}" dt="2025-03-24T11:02:49.530" v="384" actId="47"/>
        <pc:sldMkLst>
          <pc:docMk/>
          <pc:sldMk cId="2778498228" sldId="833"/>
        </pc:sldMkLst>
      </pc:sldChg>
      <pc:sldChg chg="del">
        <pc:chgData name="Naomi Timmer - H2O People" userId="caf10b2e-df76-474d-aabc-9e7ff97289d2" providerId="ADAL" clId="{77AD2919-CB41-454C-A741-D5D1F501C9F3}" dt="2025-03-24T11:03:29.745" v="387" actId="47"/>
        <pc:sldMkLst>
          <pc:docMk/>
          <pc:sldMk cId="2489469707" sldId="835"/>
        </pc:sldMkLst>
      </pc:sldChg>
      <pc:sldChg chg="del">
        <pc:chgData name="Naomi Timmer - H2O People" userId="caf10b2e-df76-474d-aabc-9e7ff97289d2" providerId="ADAL" clId="{77AD2919-CB41-454C-A741-D5D1F501C9F3}" dt="2025-03-24T12:59:07.133" v="642" actId="47"/>
        <pc:sldMkLst>
          <pc:docMk/>
          <pc:sldMk cId="818918744" sldId="837"/>
        </pc:sldMkLst>
      </pc:sldChg>
      <pc:sldChg chg="del">
        <pc:chgData name="Naomi Timmer - H2O People" userId="caf10b2e-df76-474d-aabc-9e7ff97289d2" providerId="ADAL" clId="{77AD2919-CB41-454C-A741-D5D1F501C9F3}" dt="2025-03-24T11:02:49.530" v="384" actId="47"/>
        <pc:sldMkLst>
          <pc:docMk/>
          <pc:sldMk cId="235160281" sldId="838"/>
        </pc:sldMkLst>
      </pc:sldChg>
      <pc:sldChg chg="del">
        <pc:chgData name="Naomi Timmer - H2O People" userId="caf10b2e-df76-474d-aabc-9e7ff97289d2" providerId="ADAL" clId="{77AD2919-CB41-454C-A741-D5D1F501C9F3}" dt="2025-03-24T11:02:49.530" v="384" actId="47"/>
        <pc:sldMkLst>
          <pc:docMk/>
          <pc:sldMk cId="2298343581" sldId="839"/>
        </pc:sldMkLst>
      </pc:sldChg>
      <pc:sldChg chg="del">
        <pc:chgData name="Naomi Timmer - H2O People" userId="caf10b2e-df76-474d-aabc-9e7ff97289d2" providerId="ADAL" clId="{77AD2919-CB41-454C-A741-D5D1F501C9F3}" dt="2025-03-24T11:02:49.530" v="384" actId="47"/>
        <pc:sldMkLst>
          <pc:docMk/>
          <pc:sldMk cId="3646905882" sldId="846"/>
        </pc:sldMkLst>
      </pc:sldChg>
      <pc:sldChg chg="addSp delSp modSp mod">
        <pc:chgData name="Naomi Timmer - H2O People" userId="caf10b2e-df76-474d-aabc-9e7ff97289d2" providerId="ADAL" clId="{77AD2919-CB41-454C-A741-D5D1F501C9F3}" dt="2025-04-08T11:36:12.696" v="707"/>
        <pc:sldMkLst>
          <pc:docMk/>
          <pc:sldMk cId="0" sldId="848"/>
        </pc:sldMkLst>
        <pc:spChg chg="mod">
          <ac:chgData name="Naomi Timmer - H2O People" userId="caf10b2e-df76-474d-aabc-9e7ff97289d2" providerId="ADAL" clId="{77AD2919-CB41-454C-A741-D5D1F501C9F3}" dt="2025-03-24T12:49:27.153" v="569" actId="1076"/>
          <ac:spMkLst>
            <pc:docMk/>
            <pc:sldMk cId="0" sldId="848"/>
            <ac:spMk id="27651" creationId="{00000000-0000-0000-0000-000000000000}"/>
          </ac:spMkLst>
        </pc:spChg>
        <pc:graphicFrameChg chg="mod">
          <ac:chgData name="Naomi Timmer - H2O People" userId="caf10b2e-df76-474d-aabc-9e7ff97289d2" providerId="ADAL" clId="{77AD2919-CB41-454C-A741-D5D1F501C9F3}" dt="2025-04-08T11:36:12.696" v="707"/>
          <ac:graphicFrameMkLst>
            <pc:docMk/>
            <pc:sldMk cId="0" sldId="848"/>
            <ac:graphicFrameMk id="27650" creationId="{00000000-0000-0000-0000-000000000000}"/>
          </ac:graphicFrameMkLst>
        </pc:graphicFrameChg>
        <pc:picChg chg="add mod">
          <ac:chgData name="Naomi Timmer - H2O People" userId="caf10b2e-df76-474d-aabc-9e7ff97289d2" providerId="ADAL" clId="{77AD2919-CB41-454C-A741-D5D1F501C9F3}" dt="2025-03-24T12:49:29.810" v="571"/>
          <ac:picMkLst>
            <pc:docMk/>
            <pc:sldMk cId="0" sldId="848"/>
            <ac:picMk id="2" creationId="{6939B89D-4167-952F-F954-734015AB6639}"/>
          </ac:picMkLst>
        </pc:picChg>
      </pc:sldChg>
      <pc:sldChg chg="del">
        <pc:chgData name="Naomi Timmer - H2O People" userId="caf10b2e-df76-474d-aabc-9e7ff97289d2" providerId="ADAL" clId="{77AD2919-CB41-454C-A741-D5D1F501C9F3}" dt="2025-03-24T11:02:59.559" v="385" actId="47"/>
        <pc:sldMkLst>
          <pc:docMk/>
          <pc:sldMk cId="1776243741" sldId="849"/>
        </pc:sldMkLst>
      </pc:sldChg>
      <pc:sldChg chg="del">
        <pc:chgData name="Naomi Timmer - H2O People" userId="caf10b2e-df76-474d-aabc-9e7ff97289d2" providerId="ADAL" clId="{77AD2919-CB41-454C-A741-D5D1F501C9F3}" dt="2025-03-24T11:02:49.530" v="384" actId="47"/>
        <pc:sldMkLst>
          <pc:docMk/>
          <pc:sldMk cId="2995810748" sldId="855"/>
        </pc:sldMkLst>
      </pc:sldChg>
      <pc:sldChg chg="del">
        <pc:chgData name="Naomi Timmer - H2O People" userId="caf10b2e-df76-474d-aabc-9e7ff97289d2" providerId="ADAL" clId="{77AD2919-CB41-454C-A741-D5D1F501C9F3}" dt="2025-03-24T11:02:59.559" v="385" actId="47"/>
        <pc:sldMkLst>
          <pc:docMk/>
          <pc:sldMk cId="3559114070" sldId="856"/>
        </pc:sldMkLst>
      </pc:sldChg>
      <pc:sldChg chg="del">
        <pc:chgData name="Naomi Timmer - H2O People" userId="caf10b2e-df76-474d-aabc-9e7ff97289d2" providerId="ADAL" clId="{77AD2919-CB41-454C-A741-D5D1F501C9F3}" dt="2025-03-24T11:02:49.530" v="384" actId="47"/>
        <pc:sldMkLst>
          <pc:docMk/>
          <pc:sldMk cId="3953592870" sldId="857"/>
        </pc:sldMkLst>
      </pc:sldChg>
      <pc:sldChg chg="addSp modSp mod">
        <pc:chgData name="Naomi Timmer - H2O People" userId="caf10b2e-df76-474d-aabc-9e7ff97289d2" providerId="ADAL" clId="{77AD2919-CB41-454C-A741-D5D1F501C9F3}" dt="2025-03-24T12:46:58.077" v="532" actId="1076"/>
        <pc:sldMkLst>
          <pc:docMk/>
          <pc:sldMk cId="999946081" sldId="861"/>
        </pc:sldMkLst>
        <pc:picChg chg="mod">
          <ac:chgData name="Naomi Timmer - H2O People" userId="caf10b2e-df76-474d-aabc-9e7ff97289d2" providerId="ADAL" clId="{77AD2919-CB41-454C-A741-D5D1F501C9F3}" dt="2025-03-24T12:46:58.077" v="532" actId="1076"/>
          <ac:picMkLst>
            <pc:docMk/>
            <pc:sldMk cId="999946081" sldId="861"/>
            <ac:picMk id="2" creationId="{E5485A56-C77E-BA2F-AE1B-D43E0B2019D9}"/>
          </ac:picMkLst>
        </pc:picChg>
        <pc:picChg chg="add mod">
          <ac:chgData name="Naomi Timmer - H2O People" userId="caf10b2e-df76-474d-aabc-9e7ff97289d2" providerId="ADAL" clId="{77AD2919-CB41-454C-A741-D5D1F501C9F3}" dt="2025-03-24T12:46:48.269" v="530"/>
          <ac:picMkLst>
            <pc:docMk/>
            <pc:sldMk cId="999946081" sldId="861"/>
            <ac:picMk id="3" creationId="{BC7A24FF-9113-E1A1-B577-AD77C17D0861}"/>
          </ac:picMkLst>
        </pc:picChg>
      </pc:sldChg>
      <pc:sldChg chg="ord">
        <pc:chgData name="Naomi Timmer - H2O People" userId="caf10b2e-df76-474d-aabc-9e7ff97289d2" providerId="ADAL" clId="{77AD2919-CB41-454C-A741-D5D1F501C9F3}" dt="2025-03-24T11:04:45.430" v="394"/>
        <pc:sldMkLst>
          <pc:docMk/>
          <pc:sldMk cId="140163026" sldId="866"/>
        </pc:sldMkLst>
      </pc:sldChg>
      <pc:sldChg chg="ord">
        <pc:chgData name="Naomi Timmer - H2O People" userId="caf10b2e-df76-474d-aabc-9e7ff97289d2" providerId="ADAL" clId="{77AD2919-CB41-454C-A741-D5D1F501C9F3}" dt="2025-03-24T11:04:45.430" v="394"/>
        <pc:sldMkLst>
          <pc:docMk/>
          <pc:sldMk cId="2534201044" sldId="876"/>
        </pc:sldMkLst>
      </pc:sldChg>
      <pc:sldChg chg="ord">
        <pc:chgData name="Naomi Timmer - H2O People" userId="caf10b2e-df76-474d-aabc-9e7ff97289d2" providerId="ADAL" clId="{77AD2919-CB41-454C-A741-D5D1F501C9F3}" dt="2025-03-24T11:04:45.430" v="394"/>
        <pc:sldMkLst>
          <pc:docMk/>
          <pc:sldMk cId="109985884" sldId="877"/>
        </pc:sldMkLst>
      </pc:sldChg>
      <pc:sldChg chg="ord">
        <pc:chgData name="Naomi Timmer - H2O People" userId="caf10b2e-df76-474d-aabc-9e7ff97289d2" providerId="ADAL" clId="{77AD2919-CB41-454C-A741-D5D1F501C9F3}" dt="2025-03-24T13:03:16.713" v="681"/>
        <pc:sldMkLst>
          <pc:docMk/>
          <pc:sldMk cId="4129510575" sldId="900"/>
        </pc:sldMkLst>
      </pc:sldChg>
      <pc:sldChg chg="del">
        <pc:chgData name="Naomi Timmer - H2O People" userId="caf10b2e-df76-474d-aabc-9e7ff97289d2" providerId="ADAL" clId="{77AD2919-CB41-454C-A741-D5D1F501C9F3}" dt="2025-03-24T13:03:11.981" v="679" actId="47"/>
        <pc:sldMkLst>
          <pc:docMk/>
          <pc:sldMk cId="1216753407" sldId="902"/>
        </pc:sldMkLst>
      </pc:sldChg>
      <pc:sldChg chg="del">
        <pc:chgData name="Naomi Timmer - H2O People" userId="caf10b2e-df76-474d-aabc-9e7ff97289d2" providerId="ADAL" clId="{77AD2919-CB41-454C-A741-D5D1F501C9F3}" dt="2025-03-24T13:00:54.295" v="662" actId="47"/>
        <pc:sldMkLst>
          <pc:docMk/>
          <pc:sldMk cId="303890186" sldId="904"/>
        </pc:sldMkLst>
      </pc:sldChg>
      <pc:sldChg chg="del">
        <pc:chgData name="Naomi Timmer - H2O People" userId="caf10b2e-df76-474d-aabc-9e7ff97289d2" providerId="ADAL" clId="{77AD2919-CB41-454C-A741-D5D1F501C9F3}" dt="2025-03-24T13:03:10.306" v="678" actId="47"/>
        <pc:sldMkLst>
          <pc:docMk/>
          <pc:sldMk cId="2406432327" sldId="906"/>
        </pc:sldMkLst>
      </pc:sldChg>
      <pc:sldChg chg="del">
        <pc:chgData name="Naomi Timmer - H2O People" userId="caf10b2e-df76-474d-aabc-9e7ff97289d2" providerId="ADAL" clId="{77AD2919-CB41-454C-A741-D5D1F501C9F3}" dt="2025-03-24T12:59:10.845" v="645" actId="47"/>
        <pc:sldMkLst>
          <pc:docMk/>
          <pc:sldMk cId="416798016" sldId="923"/>
        </pc:sldMkLst>
      </pc:sldChg>
      <pc:sldChg chg="ord modNotes">
        <pc:chgData name="Naomi Timmer - H2O People" userId="caf10b2e-df76-474d-aabc-9e7ff97289d2" providerId="ADAL" clId="{77AD2919-CB41-454C-A741-D5D1F501C9F3}" dt="2025-03-24T12:58:27.960" v="633"/>
        <pc:sldMkLst>
          <pc:docMk/>
          <pc:sldMk cId="2809629673" sldId="951"/>
        </pc:sldMkLst>
      </pc:sldChg>
      <pc:sldChg chg="addSp delSp modSp mod ord">
        <pc:chgData name="Naomi Timmer - H2O People" userId="caf10b2e-df76-474d-aabc-9e7ff97289d2" providerId="ADAL" clId="{77AD2919-CB41-454C-A741-D5D1F501C9F3}" dt="2025-03-24T12:57:17.466" v="627"/>
        <pc:sldMkLst>
          <pc:docMk/>
          <pc:sldMk cId="2172190158" sldId="963"/>
        </pc:sldMkLst>
        <pc:spChg chg="mod">
          <ac:chgData name="Naomi Timmer - H2O People" userId="caf10b2e-df76-474d-aabc-9e7ff97289d2" providerId="ADAL" clId="{77AD2919-CB41-454C-A741-D5D1F501C9F3}" dt="2025-03-24T12:53:16.373" v="623" actId="1076"/>
          <ac:spMkLst>
            <pc:docMk/>
            <pc:sldMk cId="2172190158" sldId="963"/>
            <ac:spMk id="15" creationId="{536D8A88-558F-4861-B5B5-E56A835BA97D}"/>
          </ac:spMkLst>
        </pc:spChg>
        <pc:picChg chg="add mod">
          <ac:chgData name="Naomi Timmer - H2O People" userId="caf10b2e-df76-474d-aabc-9e7ff97289d2" providerId="ADAL" clId="{77AD2919-CB41-454C-A741-D5D1F501C9F3}" dt="2025-03-24T12:53:20.213" v="625"/>
          <ac:picMkLst>
            <pc:docMk/>
            <pc:sldMk cId="2172190158" sldId="963"/>
            <ac:picMk id="3" creationId="{FA50273D-4EEF-A9FA-2291-E83DC7FC6AE3}"/>
          </ac:picMkLst>
        </pc:picChg>
      </pc:sldChg>
      <pc:sldChg chg="del">
        <pc:chgData name="Naomi Timmer - H2O People" userId="caf10b2e-df76-474d-aabc-9e7ff97289d2" providerId="ADAL" clId="{77AD2919-CB41-454C-A741-D5D1F501C9F3}" dt="2025-03-24T12:58:07.738" v="631" actId="47"/>
        <pc:sldMkLst>
          <pc:docMk/>
          <pc:sldMk cId="705330830" sldId="964"/>
        </pc:sldMkLst>
      </pc:sldChg>
      <pc:sldChg chg="del">
        <pc:chgData name="Naomi Timmer - H2O People" userId="caf10b2e-df76-474d-aabc-9e7ff97289d2" providerId="ADAL" clId="{77AD2919-CB41-454C-A741-D5D1F501C9F3}" dt="2025-03-24T12:51:09.969" v="600" actId="47"/>
        <pc:sldMkLst>
          <pc:docMk/>
          <pc:sldMk cId="1302955092" sldId="965"/>
        </pc:sldMkLst>
      </pc:sldChg>
      <pc:sldChg chg="addSp delSp modSp mod">
        <pc:chgData name="Naomi Timmer - H2O People" userId="caf10b2e-df76-474d-aabc-9e7ff97289d2" providerId="ADAL" clId="{77AD2919-CB41-454C-A741-D5D1F501C9F3}" dt="2025-03-24T12:43:21.838" v="472" actId="1076"/>
        <pc:sldMkLst>
          <pc:docMk/>
          <pc:sldMk cId="2974064026" sldId="966"/>
        </pc:sldMkLst>
        <pc:picChg chg="add mod">
          <ac:chgData name="Naomi Timmer - H2O People" userId="caf10b2e-df76-474d-aabc-9e7ff97289d2" providerId="ADAL" clId="{77AD2919-CB41-454C-A741-D5D1F501C9F3}" dt="2025-03-24T12:43:06.340" v="467"/>
          <ac:picMkLst>
            <pc:docMk/>
            <pc:sldMk cId="2974064026" sldId="966"/>
            <ac:picMk id="4" creationId="{0EFB7A89-B6CD-ADC7-0025-D821E174FD36}"/>
          </ac:picMkLst>
        </pc:picChg>
        <pc:picChg chg="mod">
          <ac:chgData name="Naomi Timmer - H2O People" userId="caf10b2e-df76-474d-aabc-9e7ff97289d2" providerId="ADAL" clId="{77AD2919-CB41-454C-A741-D5D1F501C9F3}" dt="2025-03-24T12:43:21.838" v="472" actId="1076"/>
          <ac:picMkLst>
            <pc:docMk/>
            <pc:sldMk cId="2974064026" sldId="966"/>
            <ac:picMk id="5" creationId="{EA09FAA4-C7D0-7446-A27E-B5A25C29058E}"/>
          </ac:picMkLst>
        </pc:picChg>
      </pc:sldChg>
      <pc:sldChg chg="delSp del mod">
        <pc:chgData name="Naomi Timmer - H2O People" userId="caf10b2e-df76-474d-aabc-9e7ff97289d2" providerId="ADAL" clId="{77AD2919-CB41-454C-A741-D5D1F501C9F3}" dt="2025-03-24T12:57:58.669" v="630" actId="47"/>
        <pc:sldMkLst>
          <pc:docMk/>
          <pc:sldMk cId="3811106668" sldId="967"/>
        </pc:sldMkLst>
      </pc:sldChg>
      <pc:sldChg chg="ord">
        <pc:chgData name="Naomi Timmer - H2O People" userId="caf10b2e-df76-474d-aabc-9e7ff97289d2" providerId="ADAL" clId="{77AD2919-CB41-454C-A741-D5D1F501C9F3}" dt="2025-03-24T12:58:35.933" v="635"/>
        <pc:sldMkLst>
          <pc:docMk/>
          <pc:sldMk cId="828984094" sldId="973"/>
        </pc:sldMkLst>
      </pc:sldChg>
      <pc:sldChg chg="del">
        <pc:chgData name="Naomi Timmer - H2O People" userId="caf10b2e-df76-474d-aabc-9e7ff97289d2" providerId="ADAL" clId="{77AD2919-CB41-454C-A741-D5D1F501C9F3}" dt="2025-03-24T12:59:30.360" v="650" actId="47"/>
        <pc:sldMkLst>
          <pc:docMk/>
          <pc:sldMk cId="881620987" sldId="975"/>
        </pc:sldMkLst>
      </pc:sldChg>
      <pc:sldChg chg="del">
        <pc:chgData name="Naomi Timmer - H2O People" userId="caf10b2e-df76-474d-aabc-9e7ff97289d2" providerId="ADAL" clId="{77AD2919-CB41-454C-A741-D5D1F501C9F3}" dt="2025-03-24T12:59:45.999" v="658" actId="47"/>
        <pc:sldMkLst>
          <pc:docMk/>
          <pc:sldMk cId="4068788794" sldId="977"/>
        </pc:sldMkLst>
      </pc:sldChg>
      <pc:sldChg chg="del delDesignElem">
        <pc:chgData name="Naomi Timmer - H2O People" userId="caf10b2e-df76-474d-aabc-9e7ff97289d2" providerId="ADAL" clId="{77AD2919-CB41-454C-A741-D5D1F501C9F3}" dt="2025-03-24T12:59:34.591" v="651" actId="47"/>
        <pc:sldMkLst>
          <pc:docMk/>
          <pc:sldMk cId="2489610615" sldId="978"/>
        </pc:sldMkLst>
      </pc:sldChg>
      <pc:sldChg chg="del delDesignElem">
        <pc:chgData name="Naomi Timmer - H2O People" userId="caf10b2e-df76-474d-aabc-9e7ff97289d2" providerId="ADAL" clId="{77AD2919-CB41-454C-A741-D5D1F501C9F3}" dt="2025-03-24T12:59:35.657" v="652" actId="47"/>
        <pc:sldMkLst>
          <pc:docMk/>
          <pc:sldMk cId="767599677" sldId="980"/>
        </pc:sldMkLst>
      </pc:sldChg>
      <pc:sldChg chg="del delDesignElem">
        <pc:chgData name="Naomi Timmer - H2O People" userId="caf10b2e-df76-474d-aabc-9e7ff97289d2" providerId="ADAL" clId="{77AD2919-CB41-454C-A741-D5D1F501C9F3}" dt="2025-03-24T12:59:39.921" v="655" actId="47"/>
        <pc:sldMkLst>
          <pc:docMk/>
          <pc:sldMk cId="4278145639" sldId="981"/>
        </pc:sldMkLst>
      </pc:sldChg>
      <pc:sldChg chg="del">
        <pc:chgData name="Naomi Timmer - H2O People" userId="caf10b2e-df76-474d-aabc-9e7ff97289d2" providerId="ADAL" clId="{77AD2919-CB41-454C-A741-D5D1F501C9F3}" dt="2025-03-24T12:59:40.997" v="656" actId="47"/>
        <pc:sldMkLst>
          <pc:docMk/>
          <pc:sldMk cId="2256963075" sldId="982"/>
        </pc:sldMkLst>
      </pc:sldChg>
      <pc:sldChg chg="del">
        <pc:chgData name="Naomi Timmer - H2O People" userId="caf10b2e-df76-474d-aabc-9e7ff97289d2" providerId="ADAL" clId="{77AD2919-CB41-454C-A741-D5D1F501C9F3}" dt="2025-03-24T11:03:19.836" v="386" actId="47"/>
        <pc:sldMkLst>
          <pc:docMk/>
          <pc:sldMk cId="50097144" sldId="983"/>
        </pc:sldMkLst>
      </pc:sldChg>
      <pc:sldChg chg="ord">
        <pc:chgData name="Naomi Timmer - H2O People" userId="caf10b2e-df76-474d-aabc-9e7ff97289d2" providerId="ADAL" clId="{77AD2919-CB41-454C-A741-D5D1F501C9F3}" dt="2025-03-24T12:58:56.616" v="641"/>
        <pc:sldMkLst>
          <pc:docMk/>
          <pc:sldMk cId="493377752" sldId="983"/>
        </pc:sldMkLst>
      </pc:sldChg>
      <pc:sldChg chg="ord">
        <pc:chgData name="Naomi Timmer - H2O People" userId="caf10b2e-df76-474d-aabc-9e7ff97289d2" providerId="ADAL" clId="{77AD2919-CB41-454C-A741-D5D1F501C9F3}" dt="2025-03-24T12:59:24.198" v="647"/>
        <pc:sldMkLst>
          <pc:docMk/>
          <pc:sldMk cId="1548885921" sldId="984"/>
        </pc:sldMkLst>
      </pc:sldChg>
      <pc:sldChg chg="del">
        <pc:chgData name="Naomi Timmer - H2O People" userId="caf10b2e-df76-474d-aabc-9e7ff97289d2" providerId="ADAL" clId="{77AD2919-CB41-454C-A741-D5D1F501C9F3}" dt="2025-03-24T11:03:43.488" v="389" actId="47"/>
        <pc:sldMkLst>
          <pc:docMk/>
          <pc:sldMk cId="3575224674" sldId="984"/>
        </pc:sldMkLst>
      </pc:sldChg>
      <pc:sldChg chg="del">
        <pc:chgData name="Naomi Timmer - H2O People" userId="caf10b2e-df76-474d-aabc-9e7ff97289d2" providerId="ADAL" clId="{77AD2919-CB41-454C-A741-D5D1F501C9F3}" dt="2025-03-24T11:03:29.745" v="387" actId="47"/>
        <pc:sldMkLst>
          <pc:docMk/>
          <pc:sldMk cId="855690822" sldId="985"/>
        </pc:sldMkLst>
      </pc:sldChg>
      <pc:sldChg chg="del">
        <pc:chgData name="Naomi Timmer - H2O People" userId="caf10b2e-df76-474d-aabc-9e7ff97289d2" providerId="ADAL" clId="{77AD2919-CB41-454C-A741-D5D1F501C9F3}" dt="2025-03-24T11:03:29.745" v="387" actId="47"/>
        <pc:sldMkLst>
          <pc:docMk/>
          <pc:sldMk cId="1386801492" sldId="987"/>
        </pc:sldMkLst>
      </pc:sldChg>
      <pc:sldChg chg="del">
        <pc:chgData name="Naomi Timmer - H2O People" userId="caf10b2e-df76-474d-aabc-9e7ff97289d2" providerId="ADAL" clId="{77AD2919-CB41-454C-A741-D5D1F501C9F3}" dt="2025-03-24T11:03:29.745" v="387" actId="47"/>
        <pc:sldMkLst>
          <pc:docMk/>
          <pc:sldMk cId="2276450544" sldId="989"/>
        </pc:sldMkLst>
      </pc:sldChg>
      <pc:sldChg chg="del">
        <pc:chgData name="Naomi Timmer - H2O People" userId="caf10b2e-df76-474d-aabc-9e7ff97289d2" providerId="ADAL" clId="{77AD2919-CB41-454C-A741-D5D1F501C9F3}" dt="2025-03-24T11:03:29.745" v="387" actId="47"/>
        <pc:sldMkLst>
          <pc:docMk/>
          <pc:sldMk cId="1795150469" sldId="1013"/>
        </pc:sldMkLst>
      </pc:sldChg>
      <pc:sldChg chg="del">
        <pc:chgData name="Naomi Timmer - H2O People" userId="caf10b2e-df76-474d-aabc-9e7ff97289d2" providerId="ADAL" clId="{77AD2919-CB41-454C-A741-D5D1F501C9F3}" dt="2025-03-24T11:03:19.836" v="386" actId="47"/>
        <pc:sldMkLst>
          <pc:docMk/>
          <pc:sldMk cId="462778929" sldId="1022"/>
        </pc:sldMkLst>
      </pc:sldChg>
      <pc:sldChg chg="del">
        <pc:chgData name="Naomi Timmer - H2O People" userId="caf10b2e-df76-474d-aabc-9e7ff97289d2" providerId="ADAL" clId="{77AD2919-CB41-454C-A741-D5D1F501C9F3}" dt="2025-03-24T12:59:09.339" v="644" actId="47"/>
        <pc:sldMkLst>
          <pc:docMk/>
          <pc:sldMk cId="1281606654" sldId="1022"/>
        </pc:sldMkLst>
      </pc:sldChg>
      <pc:sldChg chg="del">
        <pc:chgData name="Naomi Timmer - H2O People" userId="caf10b2e-df76-474d-aabc-9e7ff97289d2" providerId="ADAL" clId="{77AD2919-CB41-454C-A741-D5D1F501C9F3}" dt="2025-03-24T11:03:19.836" v="386" actId="47"/>
        <pc:sldMkLst>
          <pc:docMk/>
          <pc:sldMk cId="3139374445" sldId="1023"/>
        </pc:sldMkLst>
      </pc:sldChg>
      <pc:sldChg chg="del">
        <pc:chgData name="Naomi Timmer - H2O People" userId="caf10b2e-df76-474d-aabc-9e7ff97289d2" providerId="ADAL" clId="{77AD2919-CB41-454C-A741-D5D1F501C9F3}" dt="2025-03-24T12:59:08.191" v="643" actId="47"/>
        <pc:sldMkLst>
          <pc:docMk/>
          <pc:sldMk cId="4074171285" sldId="1023"/>
        </pc:sldMkLst>
      </pc:sldChg>
      <pc:sldChg chg="ord">
        <pc:chgData name="Naomi Timmer - H2O People" userId="caf10b2e-df76-474d-aabc-9e7ff97289d2" providerId="ADAL" clId="{77AD2919-CB41-454C-A741-D5D1F501C9F3}" dt="2025-03-24T12:59:26.992" v="649"/>
        <pc:sldMkLst>
          <pc:docMk/>
          <pc:sldMk cId="1057643064" sldId="1024"/>
        </pc:sldMkLst>
      </pc:sldChg>
      <pc:sldChg chg="del">
        <pc:chgData name="Naomi Timmer - H2O People" userId="caf10b2e-df76-474d-aabc-9e7ff97289d2" providerId="ADAL" clId="{77AD2919-CB41-454C-A741-D5D1F501C9F3}" dt="2025-03-24T12:59:41.951" v="657" actId="47"/>
        <pc:sldMkLst>
          <pc:docMk/>
          <pc:sldMk cId="559057071" sldId="1025"/>
        </pc:sldMkLst>
      </pc:sldChg>
      <pc:sldChg chg="addSp delSp modSp del mod">
        <pc:chgData name="Naomi Timmer - H2O People" userId="caf10b2e-df76-474d-aabc-9e7ff97289d2" providerId="ADAL" clId="{77AD2919-CB41-454C-A741-D5D1F501C9F3}" dt="2025-03-24T12:52:22.352" v="614" actId="47"/>
        <pc:sldMkLst>
          <pc:docMk/>
          <pc:sldMk cId="691429897" sldId="1026"/>
        </pc:sldMkLst>
      </pc:sldChg>
      <pc:sldChg chg="ord">
        <pc:chgData name="Naomi Timmer - H2O People" userId="caf10b2e-df76-474d-aabc-9e7ff97289d2" providerId="ADAL" clId="{77AD2919-CB41-454C-A741-D5D1F501C9F3}" dt="2025-03-24T12:58:27.960" v="633"/>
        <pc:sldMkLst>
          <pc:docMk/>
          <pc:sldMk cId="1663731375" sldId="1027"/>
        </pc:sldMkLst>
      </pc:sldChg>
      <pc:sldChg chg="ord">
        <pc:chgData name="Naomi Timmer - H2O People" userId="caf10b2e-df76-474d-aabc-9e7ff97289d2" providerId="ADAL" clId="{77AD2919-CB41-454C-A741-D5D1F501C9F3}" dt="2025-03-24T12:58:27.960" v="633"/>
        <pc:sldMkLst>
          <pc:docMk/>
          <pc:sldMk cId="3897253704" sldId="1028"/>
        </pc:sldMkLst>
      </pc:sldChg>
      <pc:sldChg chg="ord">
        <pc:chgData name="Naomi Timmer - H2O People" userId="caf10b2e-df76-474d-aabc-9e7ff97289d2" providerId="ADAL" clId="{77AD2919-CB41-454C-A741-D5D1F501C9F3}" dt="2025-03-24T13:00:08.491" v="660"/>
        <pc:sldMkLst>
          <pc:docMk/>
          <pc:sldMk cId="2408654066" sldId="1029"/>
        </pc:sldMkLst>
      </pc:sldChg>
      <pc:sldChg chg="del delDesignElem">
        <pc:chgData name="Naomi Timmer - H2O People" userId="caf10b2e-df76-474d-aabc-9e7ff97289d2" providerId="ADAL" clId="{77AD2919-CB41-454C-A741-D5D1F501C9F3}" dt="2025-03-24T12:51:14.845" v="601" actId="47"/>
        <pc:sldMkLst>
          <pc:docMk/>
          <pc:sldMk cId="179586146" sldId="1032"/>
        </pc:sldMkLst>
      </pc:sldChg>
      <pc:sldChg chg="del delDesignElem">
        <pc:chgData name="Naomi Timmer - H2O People" userId="caf10b2e-df76-474d-aabc-9e7ff97289d2" providerId="ADAL" clId="{77AD2919-CB41-454C-A741-D5D1F501C9F3}" dt="2025-03-24T12:52:37.289" v="616" actId="47"/>
        <pc:sldMkLst>
          <pc:docMk/>
          <pc:sldMk cId="3846450047" sldId="1033"/>
        </pc:sldMkLst>
      </pc:sldChg>
      <pc:sldChg chg="addSp delSp modSp mod ord delDesignElem">
        <pc:chgData name="Naomi Timmer - H2O People" userId="caf10b2e-df76-474d-aabc-9e7ff97289d2" providerId="ADAL" clId="{77AD2919-CB41-454C-A741-D5D1F501C9F3}" dt="2025-03-24T12:53:05.552" v="622"/>
        <pc:sldMkLst>
          <pc:docMk/>
          <pc:sldMk cId="1960069972" sldId="1034"/>
        </pc:sldMkLst>
        <pc:picChg chg="add mod">
          <ac:chgData name="Naomi Timmer - H2O People" userId="caf10b2e-df76-474d-aabc-9e7ff97289d2" providerId="ADAL" clId="{77AD2919-CB41-454C-A741-D5D1F501C9F3}" dt="2025-03-24T12:53:05.552" v="622"/>
          <ac:picMkLst>
            <pc:docMk/>
            <pc:sldMk cId="1960069972" sldId="1034"/>
            <ac:picMk id="2" creationId="{031F2DCF-1375-45CB-91EE-500309011384}"/>
          </ac:picMkLst>
        </pc:picChg>
      </pc:sldChg>
      <pc:sldChg chg="ord delDesignElem">
        <pc:chgData name="Naomi Timmer - H2O People" userId="caf10b2e-df76-474d-aabc-9e7ff97289d2" providerId="ADAL" clId="{77AD2919-CB41-454C-A741-D5D1F501C9F3}" dt="2025-03-24T12:58:41.425" v="637"/>
        <pc:sldMkLst>
          <pc:docMk/>
          <pc:sldMk cId="1381292781" sldId="1035"/>
        </pc:sldMkLst>
      </pc:sldChg>
      <pc:sldChg chg="addSp delSp modSp mod">
        <pc:chgData name="Naomi Timmer - H2O People" userId="caf10b2e-df76-474d-aabc-9e7ff97289d2" providerId="ADAL" clId="{77AD2919-CB41-454C-A741-D5D1F501C9F3}" dt="2025-03-24T12:50:26.922" v="587"/>
        <pc:sldMkLst>
          <pc:docMk/>
          <pc:sldMk cId="2264318974" sldId="1036"/>
        </pc:sldMkLst>
        <pc:spChg chg="mod">
          <ac:chgData name="Naomi Timmer - H2O People" userId="caf10b2e-df76-474d-aabc-9e7ff97289d2" providerId="ADAL" clId="{77AD2919-CB41-454C-A741-D5D1F501C9F3}" dt="2025-03-24T12:50:13.085" v="583" actId="1076"/>
          <ac:spMkLst>
            <pc:docMk/>
            <pc:sldMk cId="2264318974" sldId="1036"/>
            <ac:spMk id="6" creationId="{E1E191DC-EBFA-424A-81DF-8FD434C42500}"/>
          </ac:spMkLst>
        </pc:spChg>
        <pc:picChg chg="add mod">
          <ac:chgData name="Naomi Timmer - H2O People" userId="caf10b2e-df76-474d-aabc-9e7ff97289d2" providerId="ADAL" clId="{77AD2919-CB41-454C-A741-D5D1F501C9F3}" dt="2025-03-24T12:50:26.922" v="587"/>
          <ac:picMkLst>
            <pc:docMk/>
            <pc:sldMk cId="2264318974" sldId="1036"/>
            <ac:picMk id="2" creationId="{00E2E465-A071-EE6E-58A9-7FCAB4295C22}"/>
          </ac:picMkLst>
        </pc:picChg>
      </pc:sldChg>
      <pc:sldChg chg="addSp delSp modSp mod">
        <pc:chgData name="Naomi Timmer - H2O People" userId="caf10b2e-df76-474d-aabc-9e7ff97289d2" providerId="ADAL" clId="{77AD2919-CB41-454C-A741-D5D1F501C9F3}" dt="2025-03-24T12:46:35.555" v="526"/>
        <pc:sldMkLst>
          <pc:docMk/>
          <pc:sldMk cId="1271697442" sldId="1039"/>
        </pc:sldMkLst>
        <pc:picChg chg="add mod">
          <ac:chgData name="Naomi Timmer - H2O People" userId="caf10b2e-df76-474d-aabc-9e7ff97289d2" providerId="ADAL" clId="{77AD2919-CB41-454C-A741-D5D1F501C9F3}" dt="2025-03-24T12:46:35.555" v="526"/>
          <ac:picMkLst>
            <pc:docMk/>
            <pc:sldMk cId="1271697442" sldId="1039"/>
            <ac:picMk id="5" creationId="{A131080B-F446-056C-8844-A83132BDA342}"/>
          </ac:picMkLst>
        </pc:picChg>
      </pc:sldChg>
      <pc:sldChg chg="del">
        <pc:chgData name="Naomi Timmer - H2O People" userId="caf10b2e-df76-474d-aabc-9e7ff97289d2" providerId="ADAL" clId="{77AD2919-CB41-454C-A741-D5D1F501C9F3}" dt="2025-03-24T11:03:19.836" v="386" actId="47"/>
        <pc:sldMkLst>
          <pc:docMk/>
          <pc:sldMk cId="1662624840" sldId="1040"/>
        </pc:sldMkLst>
      </pc:sldChg>
      <pc:sldChg chg="addSp delSp modSp mod">
        <pc:chgData name="Naomi Timmer - H2O People" userId="caf10b2e-df76-474d-aabc-9e7ff97289d2" providerId="ADAL" clId="{77AD2919-CB41-454C-A741-D5D1F501C9F3}" dt="2025-03-24T12:46:20.388" v="522"/>
        <pc:sldMkLst>
          <pc:docMk/>
          <pc:sldMk cId="2836383874" sldId="1041"/>
        </pc:sldMkLst>
        <pc:picChg chg="add mod">
          <ac:chgData name="Naomi Timmer - H2O People" userId="caf10b2e-df76-474d-aabc-9e7ff97289d2" providerId="ADAL" clId="{77AD2919-CB41-454C-A741-D5D1F501C9F3}" dt="2025-03-24T12:46:20.388" v="522"/>
          <ac:picMkLst>
            <pc:docMk/>
            <pc:sldMk cId="2836383874" sldId="1041"/>
            <ac:picMk id="5" creationId="{851FFFEF-4B3E-CFCC-3C95-C656226FA75E}"/>
          </ac:picMkLst>
        </pc:picChg>
      </pc:sldChg>
      <pc:sldChg chg="addSp delSp modSp del mod">
        <pc:chgData name="Naomi Timmer - H2O People" userId="caf10b2e-df76-474d-aabc-9e7ff97289d2" providerId="ADAL" clId="{77AD2919-CB41-454C-A741-D5D1F501C9F3}" dt="2025-03-24T12:50:06.359" v="582" actId="478"/>
        <pc:sldMkLst>
          <pc:docMk/>
          <pc:sldMk cId="693056266" sldId="1042"/>
        </pc:sldMkLst>
        <pc:spChg chg="mod">
          <ac:chgData name="Naomi Timmer - H2O People" userId="caf10b2e-df76-474d-aabc-9e7ff97289d2" providerId="ADAL" clId="{77AD2919-CB41-454C-A741-D5D1F501C9F3}" dt="2025-03-24T12:50:03.946" v="581" actId="1076"/>
          <ac:spMkLst>
            <pc:docMk/>
            <pc:sldMk cId="693056266" sldId="1042"/>
            <ac:spMk id="6" creationId="{E1E191DC-EBFA-424A-81DF-8FD434C42500}"/>
          </ac:spMkLst>
        </pc:spChg>
        <pc:picChg chg="add mod">
          <ac:chgData name="Naomi Timmer - H2O People" userId="caf10b2e-df76-474d-aabc-9e7ff97289d2" providerId="ADAL" clId="{77AD2919-CB41-454C-A741-D5D1F501C9F3}" dt="2025-03-24T12:49:59.772" v="580"/>
          <ac:picMkLst>
            <pc:docMk/>
            <pc:sldMk cId="693056266" sldId="1042"/>
            <ac:picMk id="2" creationId="{B3219303-9CE6-EC2F-FD7D-36611CF61E36}"/>
          </ac:picMkLst>
        </pc:picChg>
      </pc:sldChg>
      <pc:sldChg chg="addSp delSp modSp mod">
        <pc:chgData name="Naomi Timmer - H2O People" userId="caf10b2e-df76-474d-aabc-9e7ff97289d2" providerId="ADAL" clId="{77AD2919-CB41-454C-A741-D5D1F501C9F3}" dt="2025-03-24T12:45:51.633" v="513" actId="1076"/>
        <pc:sldMkLst>
          <pc:docMk/>
          <pc:sldMk cId="1359549207" sldId="1043"/>
        </pc:sldMkLst>
        <pc:grpChg chg="mod">
          <ac:chgData name="Naomi Timmer - H2O People" userId="caf10b2e-df76-474d-aabc-9e7ff97289d2" providerId="ADAL" clId="{77AD2919-CB41-454C-A741-D5D1F501C9F3}" dt="2025-03-24T12:45:40.905" v="511" actId="1076"/>
          <ac:grpSpMkLst>
            <pc:docMk/>
            <pc:sldMk cId="1359549207" sldId="1043"/>
            <ac:grpSpMk id="2" creationId="{00000000-0000-0000-0000-000000000000}"/>
          </ac:grpSpMkLst>
        </pc:grpChg>
        <pc:picChg chg="add mod">
          <ac:chgData name="Naomi Timmer - H2O People" userId="caf10b2e-df76-474d-aabc-9e7ff97289d2" providerId="ADAL" clId="{77AD2919-CB41-454C-A741-D5D1F501C9F3}" dt="2025-03-24T12:45:36.145" v="510"/>
          <ac:picMkLst>
            <pc:docMk/>
            <pc:sldMk cId="1359549207" sldId="1043"/>
            <ac:picMk id="5" creationId="{82496D1C-AB7A-EDA0-A806-53F634308FC8}"/>
          </ac:picMkLst>
        </pc:picChg>
        <pc:picChg chg="mod">
          <ac:chgData name="Naomi Timmer - H2O People" userId="caf10b2e-df76-474d-aabc-9e7ff97289d2" providerId="ADAL" clId="{77AD2919-CB41-454C-A741-D5D1F501C9F3}" dt="2025-03-24T12:45:51.633" v="513" actId="1076"/>
          <ac:picMkLst>
            <pc:docMk/>
            <pc:sldMk cId="1359549207" sldId="1043"/>
            <ac:picMk id="6" creationId="{3CB8EEE1-9869-0AA1-3B22-97756453D143}"/>
          </ac:picMkLst>
        </pc:picChg>
      </pc:sldChg>
      <pc:sldChg chg="addSp delSp modSp mod">
        <pc:chgData name="Naomi Timmer - H2O People" userId="caf10b2e-df76-474d-aabc-9e7ff97289d2" providerId="ADAL" clId="{77AD2919-CB41-454C-A741-D5D1F501C9F3}" dt="2025-03-24T12:44:24.435" v="488" actId="14100"/>
        <pc:sldMkLst>
          <pc:docMk/>
          <pc:sldMk cId="3284838274" sldId="1047"/>
        </pc:sldMkLst>
        <pc:picChg chg="mod">
          <ac:chgData name="Naomi Timmer - H2O People" userId="caf10b2e-df76-474d-aabc-9e7ff97289d2" providerId="ADAL" clId="{77AD2919-CB41-454C-A741-D5D1F501C9F3}" dt="2025-03-24T12:44:24.435" v="488" actId="14100"/>
          <ac:picMkLst>
            <pc:docMk/>
            <pc:sldMk cId="3284838274" sldId="1047"/>
            <ac:picMk id="3" creationId="{6B50F504-C6C7-B815-BB40-C8278B705731}"/>
          </ac:picMkLst>
        </pc:picChg>
        <pc:picChg chg="add mod">
          <ac:chgData name="Naomi Timmer - H2O People" userId="caf10b2e-df76-474d-aabc-9e7ff97289d2" providerId="ADAL" clId="{77AD2919-CB41-454C-A741-D5D1F501C9F3}" dt="2025-03-24T12:44:14.121" v="485"/>
          <ac:picMkLst>
            <pc:docMk/>
            <pc:sldMk cId="3284838274" sldId="1047"/>
            <ac:picMk id="7" creationId="{9912E56B-2DF4-1453-86CA-1AB9BFD39887}"/>
          </ac:picMkLst>
        </pc:picChg>
      </pc:sldChg>
      <pc:sldChg chg="addSp delSp modSp mod">
        <pc:chgData name="Naomi Timmer - H2O People" userId="caf10b2e-df76-474d-aabc-9e7ff97289d2" providerId="ADAL" clId="{77AD2919-CB41-454C-A741-D5D1F501C9F3}" dt="2025-03-24T12:47:17.862" v="539"/>
        <pc:sldMkLst>
          <pc:docMk/>
          <pc:sldMk cId="1399754545" sldId="1052"/>
        </pc:sldMkLst>
        <pc:spChg chg="mod">
          <ac:chgData name="Naomi Timmer - H2O People" userId="caf10b2e-df76-474d-aabc-9e7ff97289d2" providerId="ADAL" clId="{77AD2919-CB41-454C-A741-D5D1F501C9F3}" dt="2025-03-24T12:47:15.459" v="537" actId="1076"/>
          <ac:spMkLst>
            <pc:docMk/>
            <pc:sldMk cId="1399754545" sldId="1052"/>
            <ac:spMk id="3" creationId="{2F6C5CF5-24AF-DB4F-A8A0-125765029301}"/>
          </ac:spMkLst>
        </pc:spChg>
        <pc:picChg chg="add mod">
          <ac:chgData name="Naomi Timmer - H2O People" userId="caf10b2e-df76-474d-aabc-9e7ff97289d2" providerId="ADAL" clId="{77AD2919-CB41-454C-A741-D5D1F501C9F3}" dt="2025-03-24T12:47:17.862" v="539"/>
          <ac:picMkLst>
            <pc:docMk/>
            <pc:sldMk cId="1399754545" sldId="1052"/>
            <ac:picMk id="2" creationId="{F5544D6C-1084-7F64-3CE4-733D53395AC6}"/>
          </ac:picMkLst>
        </pc:picChg>
        <pc:picChg chg="mod">
          <ac:chgData name="Naomi Timmer - H2O People" userId="caf10b2e-df76-474d-aabc-9e7ff97289d2" providerId="ADAL" clId="{77AD2919-CB41-454C-A741-D5D1F501C9F3}" dt="2025-03-24T12:47:13.024" v="536" actId="14100"/>
          <ac:picMkLst>
            <pc:docMk/>
            <pc:sldMk cId="1399754545" sldId="1052"/>
            <ac:picMk id="5" creationId="{E12E7905-46C1-9B48-B40B-718B93F332CB}"/>
          </ac:picMkLst>
        </pc:picChg>
      </pc:sldChg>
      <pc:sldChg chg="addSp delSp modSp mod">
        <pc:chgData name="Naomi Timmer - H2O People" userId="caf10b2e-df76-474d-aabc-9e7ff97289d2" providerId="ADAL" clId="{77AD2919-CB41-454C-A741-D5D1F501C9F3}" dt="2025-03-24T12:47:04.928" v="535" actId="478"/>
        <pc:sldMkLst>
          <pc:docMk/>
          <pc:sldMk cId="3278109625" sldId="1053"/>
        </pc:sldMkLst>
        <pc:picChg chg="add mod">
          <ac:chgData name="Naomi Timmer - H2O People" userId="caf10b2e-df76-474d-aabc-9e7ff97289d2" providerId="ADAL" clId="{77AD2919-CB41-454C-A741-D5D1F501C9F3}" dt="2025-03-24T12:47:02.349" v="534"/>
          <ac:picMkLst>
            <pc:docMk/>
            <pc:sldMk cId="3278109625" sldId="1053"/>
            <ac:picMk id="2" creationId="{597C3E30-D937-2E81-80E5-3C826B74B484}"/>
          </ac:picMkLst>
        </pc:picChg>
      </pc:sldChg>
      <pc:sldChg chg="addSp modSp mod">
        <pc:chgData name="Naomi Timmer - H2O People" userId="caf10b2e-df76-474d-aabc-9e7ff97289d2" providerId="ADAL" clId="{77AD2919-CB41-454C-A741-D5D1F501C9F3}" dt="2025-03-24T12:47:40.707" v="542" actId="1076"/>
        <pc:sldMkLst>
          <pc:docMk/>
          <pc:sldMk cId="1549583739" sldId="1055"/>
        </pc:sldMkLst>
        <pc:picChg chg="add mod">
          <ac:chgData name="Naomi Timmer - H2O People" userId="caf10b2e-df76-474d-aabc-9e7ff97289d2" providerId="ADAL" clId="{77AD2919-CB41-454C-A741-D5D1F501C9F3}" dt="2025-03-24T12:47:30.415" v="540"/>
          <ac:picMkLst>
            <pc:docMk/>
            <pc:sldMk cId="1549583739" sldId="1055"/>
            <ac:picMk id="2" creationId="{8165F2B9-A362-0990-BC4A-6B0ED712FBDC}"/>
          </ac:picMkLst>
        </pc:picChg>
        <pc:picChg chg="mod">
          <ac:chgData name="Naomi Timmer - H2O People" userId="caf10b2e-df76-474d-aabc-9e7ff97289d2" providerId="ADAL" clId="{77AD2919-CB41-454C-A741-D5D1F501C9F3}" dt="2025-03-24T12:47:40.707" v="542" actId="1076"/>
          <ac:picMkLst>
            <pc:docMk/>
            <pc:sldMk cId="1549583739" sldId="1055"/>
            <ac:picMk id="5" creationId="{F17D76B4-23DC-F048-8EB3-8FEF17E6E0DE}"/>
          </ac:picMkLst>
        </pc:picChg>
      </pc:sldChg>
      <pc:sldChg chg="addSp delSp modSp mod">
        <pc:chgData name="Naomi Timmer - H2O People" userId="caf10b2e-df76-474d-aabc-9e7ff97289d2" providerId="ADAL" clId="{77AD2919-CB41-454C-A741-D5D1F501C9F3}" dt="2025-03-24T12:47:52.728" v="546"/>
        <pc:sldMkLst>
          <pc:docMk/>
          <pc:sldMk cId="3569731900" sldId="1056"/>
        </pc:sldMkLst>
        <pc:picChg chg="add mod">
          <ac:chgData name="Naomi Timmer - H2O People" userId="caf10b2e-df76-474d-aabc-9e7ff97289d2" providerId="ADAL" clId="{77AD2919-CB41-454C-A741-D5D1F501C9F3}" dt="2025-03-24T12:47:52.728" v="546"/>
          <ac:picMkLst>
            <pc:docMk/>
            <pc:sldMk cId="3569731900" sldId="1056"/>
            <ac:picMk id="3" creationId="{299D7A2A-9E8A-B809-0B10-A6641CD41DF3}"/>
          </ac:picMkLst>
        </pc:picChg>
        <pc:picChg chg="mod">
          <ac:chgData name="Naomi Timmer - H2O People" userId="caf10b2e-df76-474d-aabc-9e7ff97289d2" providerId="ADAL" clId="{77AD2919-CB41-454C-A741-D5D1F501C9F3}" dt="2025-03-24T12:47:47.648" v="544" actId="1076"/>
          <ac:picMkLst>
            <pc:docMk/>
            <pc:sldMk cId="3569731900" sldId="1056"/>
            <ac:picMk id="5" creationId="{60EC3B62-A366-2545-B42C-80D9B2FB0BAC}"/>
          </ac:picMkLst>
        </pc:picChg>
      </pc:sldChg>
      <pc:sldChg chg="addSp delSp modSp mod modNotes">
        <pc:chgData name="Naomi Timmer - H2O People" userId="caf10b2e-df76-474d-aabc-9e7ff97289d2" providerId="ADAL" clId="{77AD2919-CB41-454C-A741-D5D1F501C9F3}" dt="2025-03-24T12:44:40.439" v="492" actId="478"/>
        <pc:sldMkLst>
          <pc:docMk/>
          <pc:sldMk cId="4119053985" sldId="1058"/>
        </pc:sldMkLst>
        <pc:spChg chg="mod">
          <ac:chgData name="Naomi Timmer - H2O People" userId="caf10b2e-df76-474d-aabc-9e7ff97289d2" providerId="ADAL" clId="{77AD2919-CB41-454C-A741-D5D1F501C9F3}" dt="2025-03-24T12:44:37.171" v="491" actId="1076"/>
          <ac:spMkLst>
            <pc:docMk/>
            <pc:sldMk cId="4119053985" sldId="1058"/>
            <ac:spMk id="501" creationId="{00000000-0000-0000-0000-000000000000}"/>
          </ac:spMkLst>
        </pc:spChg>
        <pc:picChg chg="add mod">
          <ac:chgData name="Naomi Timmer - H2O People" userId="caf10b2e-df76-474d-aabc-9e7ff97289d2" providerId="ADAL" clId="{77AD2919-CB41-454C-A741-D5D1F501C9F3}" dt="2025-03-24T12:44:30.356" v="489"/>
          <ac:picMkLst>
            <pc:docMk/>
            <pc:sldMk cId="4119053985" sldId="1058"/>
            <ac:picMk id="9" creationId="{425D490F-257A-CBEC-B52F-C551D969E3F6}"/>
          </ac:picMkLst>
        </pc:picChg>
      </pc:sldChg>
      <pc:sldChg chg="addSp delSp modSp mod">
        <pc:chgData name="Naomi Timmer - H2O People" userId="caf10b2e-df76-474d-aabc-9e7ff97289d2" providerId="ADAL" clId="{77AD2919-CB41-454C-A741-D5D1F501C9F3}" dt="2025-03-24T12:45:04.244" v="499" actId="478"/>
        <pc:sldMkLst>
          <pc:docMk/>
          <pc:sldMk cId="954901721" sldId="1059"/>
        </pc:sldMkLst>
        <pc:picChg chg="add mod">
          <ac:chgData name="Naomi Timmer - H2O People" userId="caf10b2e-df76-474d-aabc-9e7ff97289d2" providerId="ADAL" clId="{77AD2919-CB41-454C-A741-D5D1F501C9F3}" dt="2025-03-24T12:44:59.106" v="497"/>
          <ac:picMkLst>
            <pc:docMk/>
            <pc:sldMk cId="954901721" sldId="1059"/>
            <ac:picMk id="5" creationId="{A2D46D91-FA94-FCE5-B5BC-D3F6F8AE5FEA}"/>
          </ac:picMkLst>
        </pc:picChg>
      </pc:sldChg>
      <pc:sldChg chg="addSp delSp modSp mod">
        <pc:chgData name="Naomi Timmer - H2O People" userId="caf10b2e-df76-474d-aabc-9e7ff97289d2" providerId="ADAL" clId="{77AD2919-CB41-454C-A741-D5D1F501C9F3}" dt="2025-03-24T12:45:16.167" v="503" actId="1076"/>
        <pc:sldMkLst>
          <pc:docMk/>
          <pc:sldMk cId="3450176370" sldId="1060"/>
        </pc:sldMkLst>
        <pc:spChg chg="mod">
          <ac:chgData name="Naomi Timmer - H2O People" userId="caf10b2e-df76-474d-aabc-9e7ff97289d2" providerId="ADAL" clId="{77AD2919-CB41-454C-A741-D5D1F501C9F3}" dt="2025-03-24T12:45:16.167" v="503" actId="1076"/>
          <ac:spMkLst>
            <pc:docMk/>
            <pc:sldMk cId="3450176370" sldId="1060"/>
            <ac:spMk id="6" creationId="{E1E191DC-EBFA-424A-81DF-8FD434C42500}"/>
          </ac:spMkLst>
        </pc:spChg>
        <pc:picChg chg="add mod">
          <ac:chgData name="Naomi Timmer - H2O People" userId="caf10b2e-df76-474d-aabc-9e7ff97289d2" providerId="ADAL" clId="{77AD2919-CB41-454C-A741-D5D1F501C9F3}" dt="2025-03-24T12:45:11.819" v="502"/>
          <ac:picMkLst>
            <pc:docMk/>
            <pc:sldMk cId="3450176370" sldId="1060"/>
            <ac:picMk id="2" creationId="{9E53D251-D824-721E-2837-CF8BD012F20A}"/>
          </ac:picMkLst>
        </pc:picChg>
      </pc:sldChg>
      <pc:sldChg chg="addSp delSp modSp mod">
        <pc:chgData name="Naomi Timmer - H2O People" userId="caf10b2e-df76-474d-aabc-9e7ff97289d2" providerId="ADAL" clId="{77AD2919-CB41-454C-A741-D5D1F501C9F3}" dt="2025-03-24T12:45:27.339" v="507" actId="1076"/>
        <pc:sldMkLst>
          <pc:docMk/>
          <pc:sldMk cId="3951192685" sldId="1061"/>
        </pc:sldMkLst>
        <pc:spChg chg="mod">
          <ac:chgData name="Naomi Timmer - H2O People" userId="caf10b2e-df76-474d-aabc-9e7ff97289d2" providerId="ADAL" clId="{77AD2919-CB41-454C-A741-D5D1F501C9F3}" dt="2025-03-24T12:45:27.339" v="507" actId="1076"/>
          <ac:spMkLst>
            <pc:docMk/>
            <pc:sldMk cId="3951192685" sldId="1061"/>
            <ac:spMk id="6" creationId="{E1E191DC-EBFA-424A-81DF-8FD434C42500}"/>
          </ac:spMkLst>
        </pc:spChg>
        <pc:picChg chg="add mod">
          <ac:chgData name="Naomi Timmer - H2O People" userId="caf10b2e-df76-474d-aabc-9e7ff97289d2" providerId="ADAL" clId="{77AD2919-CB41-454C-A741-D5D1F501C9F3}" dt="2025-03-24T12:45:18.600" v="504"/>
          <ac:picMkLst>
            <pc:docMk/>
            <pc:sldMk cId="3951192685" sldId="1061"/>
            <ac:picMk id="2" creationId="{10EE9866-C1B9-F84E-1533-FE0F943689EB}"/>
          </ac:picMkLst>
        </pc:picChg>
      </pc:sldChg>
      <pc:sldChg chg="addSp delSp modSp mod">
        <pc:chgData name="Naomi Timmer - H2O People" userId="caf10b2e-df76-474d-aabc-9e7ff97289d2" providerId="ADAL" clId="{77AD2919-CB41-454C-A741-D5D1F501C9F3}" dt="2025-03-24T12:46:23.472" v="523"/>
        <pc:sldMkLst>
          <pc:docMk/>
          <pc:sldMk cId="3981050239" sldId="1062"/>
        </pc:sldMkLst>
        <pc:grpChg chg="mod">
          <ac:chgData name="Naomi Timmer - H2O People" userId="caf10b2e-df76-474d-aabc-9e7ff97289d2" providerId="ADAL" clId="{77AD2919-CB41-454C-A741-D5D1F501C9F3}" dt="2025-03-24T12:46:02.842" v="516" actId="1076"/>
          <ac:grpSpMkLst>
            <pc:docMk/>
            <pc:sldMk cId="3981050239" sldId="1062"/>
            <ac:grpSpMk id="2" creationId="{00000000-0000-0000-0000-000000000000}"/>
          </ac:grpSpMkLst>
        </pc:grpChg>
        <pc:picChg chg="add mod">
          <ac:chgData name="Naomi Timmer - H2O People" userId="caf10b2e-df76-474d-aabc-9e7ff97289d2" providerId="ADAL" clId="{77AD2919-CB41-454C-A741-D5D1F501C9F3}" dt="2025-03-24T12:46:23.472" v="523"/>
          <ac:picMkLst>
            <pc:docMk/>
            <pc:sldMk cId="3981050239" sldId="1062"/>
            <ac:picMk id="5" creationId="{24BF3849-0378-A1F6-BC2F-1448B7B7149C}"/>
          </ac:picMkLst>
        </pc:picChg>
        <pc:picChg chg="mod">
          <ac:chgData name="Naomi Timmer - H2O People" userId="caf10b2e-df76-474d-aabc-9e7ff97289d2" providerId="ADAL" clId="{77AD2919-CB41-454C-A741-D5D1F501C9F3}" dt="2025-03-24T12:46:09.068" v="518" actId="1076"/>
          <ac:picMkLst>
            <pc:docMk/>
            <pc:sldMk cId="3981050239" sldId="1062"/>
            <ac:picMk id="6" creationId="{B354A83F-F1E3-E280-68B2-64E3569D06BD}"/>
          </ac:picMkLst>
        </pc:picChg>
      </pc:sldChg>
      <pc:sldChg chg="addSp delSp modSp mod">
        <pc:chgData name="Naomi Timmer - H2O People" userId="caf10b2e-df76-474d-aabc-9e7ff97289d2" providerId="ADAL" clId="{77AD2919-CB41-454C-A741-D5D1F501C9F3}" dt="2025-03-24T12:46:43.310" v="529"/>
        <pc:sldMkLst>
          <pc:docMk/>
          <pc:sldMk cId="2213921195" sldId="1063"/>
        </pc:sldMkLst>
        <pc:picChg chg="add mod">
          <ac:chgData name="Naomi Timmer - H2O People" userId="caf10b2e-df76-474d-aabc-9e7ff97289d2" providerId="ADAL" clId="{77AD2919-CB41-454C-A741-D5D1F501C9F3}" dt="2025-03-24T12:46:43.310" v="529"/>
          <ac:picMkLst>
            <pc:docMk/>
            <pc:sldMk cId="2213921195" sldId="1063"/>
            <ac:picMk id="5" creationId="{9C73434E-A2D3-C253-D6C4-20903E955E83}"/>
          </ac:picMkLst>
        </pc:picChg>
      </pc:sldChg>
      <pc:sldChg chg="del">
        <pc:chgData name="Naomi Timmer - H2O People" userId="caf10b2e-df76-474d-aabc-9e7ff97289d2" providerId="ADAL" clId="{77AD2919-CB41-454C-A741-D5D1F501C9F3}" dt="2025-03-24T11:03:29.745" v="387" actId="47"/>
        <pc:sldMkLst>
          <pc:docMk/>
          <pc:sldMk cId="348419693" sldId="1069"/>
        </pc:sldMkLst>
      </pc:sldChg>
      <pc:sldChg chg="del">
        <pc:chgData name="Naomi Timmer - H2O People" userId="caf10b2e-df76-474d-aabc-9e7ff97289d2" providerId="ADAL" clId="{77AD2919-CB41-454C-A741-D5D1F501C9F3}" dt="2025-03-24T11:03:19.836" v="386" actId="47"/>
        <pc:sldMkLst>
          <pc:docMk/>
          <pc:sldMk cId="1922782738" sldId="1073"/>
        </pc:sldMkLst>
      </pc:sldChg>
      <pc:sldChg chg="del">
        <pc:chgData name="Naomi Timmer - H2O People" userId="caf10b2e-df76-474d-aabc-9e7ff97289d2" providerId="ADAL" clId="{77AD2919-CB41-454C-A741-D5D1F501C9F3}" dt="2025-03-24T11:03:29.745" v="387" actId="47"/>
        <pc:sldMkLst>
          <pc:docMk/>
          <pc:sldMk cId="1182587756" sldId="2145706379"/>
        </pc:sldMkLst>
      </pc:sldChg>
      <pc:sldChg chg="del">
        <pc:chgData name="Naomi Timmer - H2O People" userId="caf10b2e-df76-474d-aabc-9e7ff97289d2" providerId="ADAL" clId="{77AD2919-CB41-454C-A741-D5D1F501C9F3}" dt="2025-03-24T11:03:29.745" v="387" actId="47"/>
        <pc:sldMkLst>
          <pc:docMk/>
          <pc:sldMk cId="3897491412" sldId="2145706381"/>
        </pc:sldMkLst>
      </pc:sldChg>
      <pc:sldChg chg="del">
        <pc:chgData name="Naomi Timmer - H2O People" userId="caf10b2e-df76-474d-aabc-9e7ff97289d2" providerId="ADAL" clId="{77AD2919-CB41-454C-A741-D5D1F501C9F3}" dt="2025-03-24T11:03:19.836" v="386" actId="47"/>
        <pc:sldMkLst>
          <pc:docMk/>
          <pc:sldMk cId="4009293753" sldId="2145706395"/>
        </pc:sldMkLst>
      </pc:sldChg>
      <pc:sldChg chg="del">
        <pc:chgData name="Naomi Timmer - H2O People" userId="caf10b2e-df76-474d-aabc-9e7ff97289d2" providerId="ADAL" clId="{77AD2919-CB41-454C-A741-D5D1F501C9F3}" dt="2025-03-24T11:03:43.488" v="389" actId="47"/>
        <pc:sldMkLst>
          <pc:docMk/>
          <pc:sldMk cId="3879040570" sldId="2145706396"/>
        </pc:sldMkLst>
      </pc:sldChg>
      <pc:sldChg chg="del">
        <pc:chgData name="Naomi Timmer - H2O People" userId="caf10b2e-df76-474d-aabc-9e7ff97289d2" providerId="ADAL" clId="{77AD2919-CB41-454C-A741-D5D1F501C9F3}" dt="2025-03-24T11:04:06.298" v="391" actId="47"/>
        <pc:sldMkLst>
          <pc:docMk/>
          <pc:sldMk cId="2816192313" sldId="2145706400"/>
        </pc:sldMkLst>
      </pc:sldChg>
      <pc:sldChg chg="del">
        <pc:chgData name="Naomi Timmer - H2O People" userId="caf10b2e-df76-474d-aabc-9e7ff97289d2" providerId="ADAL" clId="{77AD2919-CB41-454C-A741-D5D1F501C9F3}" dt="2025-03-24T11:04:06.298" v="391" actId="47"/>
        <pc:sldMkLst>
          <pc:docMk/>
          <pc:sldMk cId="958114810" sldId="2145706401"/>
        </pc:sldMkLst>
      </pc:sldChg>
      <pc:sldChg chg="del">
        <pc:chgData name="Naomi Timmer - H2O People" userId="caf10b2e-df76-474d-aabc-9e7ff97289d2" providerId="ADAL" clId="{77AD2919-CB41-454C-A741-D5D1F501C9F3}" dt="2025-03-24T11:04:06.298" v="391" actId="47"/>
        <pc:sldMkLst>
          <pc:docMk/>
          <pc:sldMk cId="1011029208" sldId="2145706403"/>
        </pc:sldMkLst>
      </pc:sldChg>
      <pc:sldChg chg="del">
        <pc:chgData name="Naomi Timmer - H2O People" userId="caf10b2e-df76-474d-aabc-9e7ff97289d2" providerId="ADAL" clId="{77AD2919-CB41-454C-A741-D5D1F501C9F3}" dt="2025-03-24T11:04:06.298" v="391" actId="47"/>
        <pc:sldMkLst>
          <pc:docMk/>
          <pc:sldMk cId="2914214485" sldId="2145706404"/>
        </pc:sldMkLst>
      </pc:sldChg>
      <pc:sldChg chg="del">
        <pc:chgData name="Naomi Timmer - H2O People" userId="caf10b2e-df76-474d-aabc-9e7ff97289d2" providerId="ADAL" clId="{77AD2919-CB41-454C-A741-D5D1F501C9F3}" dt="2025-03-24T11:03:19.836" v="386" actId="47"/>
        <pc:sldMkLst>
          <pc:docMk/>
          <pc:sldMk cId="3700084286" sldId="2145706407"/>
        </pc:sldMkLst>
      </pc:sldChg>
      <pc:sldChg chg="del">
        <pc:chgData name="Naomi Timmer - H2O People" userId="caf10b2e-df76-474d-aabc-9e7ff97289d2" providerId="ADAL" clId="{77AD2919-CB41-454C-A741-D5D1F501C9F3}" dt="2025-03-24T11:03:19.836" v="386" actId="47"/>
        <pc:sldMkLst>
          <pc:docMk/>
          <pc:sldMk cId="1819252952" sldId="2145706408"/>
        </pc:sldMkLst>
      </pc:sldChg>
      <pc:sldChg chg="del">
        <pc:chgData name="Naomi Timmer - H2O People" userId="caf10b2e-df76-474d-aabc-9e7ff97289d2" providerId="ADAL" clId="{77AD2919-CB41-454C-A741-D5D1F501C9F3}" dt="2025-03-24T11:03:19.836" v="386" actId="47"/>
        <pc:sldMkLst>
          <pc:docMk/>
          <pc:sldMk cId="2358466861" sldId="2145706409"/>
        </pc:sldMkLst>
      </pc:sldChg>
      <pc:sldChg chg="del">
        <pc:chgData name="Naomi Timmer - H2O People" userId="caf10b2e-df76-474d-aabc-9e7ff97289d2" providerId="ADAL" clId="{77AD2919-CB41-454C-A741-D5D1F501C9F3}" dt="2025-03-24T11:03:48.054" v="390" actId="47"/>
        <pc:sldMkLst>
          <pc:docMk/>
          <pc:sldMk cId="454604267" sldId="2145706412"/>
        </pc:sldMkLst>
      </pc:sldChg>
      <pc:sldChg chg="del">
        <pc:chgData name="Naomi Timmer - H2O People" userId="caf10b2e-df76-474d-aabc-9e7ff97289d2" providerId="ADAL" clId="{77AD2919-CB41-454C-A741-D5D1F501C9F3}" dt="2025-03-24T11:03:48.054" v="390" actId="47"/>
        <pc:sldMkLst>
          <pc:docMk/>
          <pc:sldMk cId="1858601928" sldId="2145706413"/>
        </pc:sldMkLst>
      </pc:sldChg>
      <pc:sldChg chg="del">
        <pc:chgData name="Naomi Timmer - H2O People" userId="caf10b2e-df76-474d-aabc-9e7ff97289d2" providerId="ADAL" clId="{77AD2919-CB41-454C-A741-D5D1F501C9F3}" dt="2025-03-24T11:04:06.298" v="391" actId="47"/>
        <pc:sldMkLst>
          <pc:docMk/>
          <pc:sldMk cId="3591786252" sldId="2145706414"/>
        </pc:sldMkLst>
      </pc:sldChg>
      <pc:sldChg chg="del">
        <pc:chgData name="Naomi Timmer - H2O People" userId="caf10b2e-df76-474d-aabc-9e7ff97289d2" providerId="ADAL" clId="{77AD2919-CB41-454C-A741-D5D1F501C9F3}" dt="2025-03-24T11:02:49.530" v="384" actId="47"/>
        <pc:sldMkLst>
          <pc:docMk/>
          <pc:sldMk cId="1684698138" sldId="2145706417"/>
        </pc:sldMkLst>
      </pc:sldChg>
      <pc:sldChg chg="del">
        <pc:chgData name="Naomi Timmer - H2O People" userId="caf10b2e-df76-474d-aabc-9e7ff97289d2" providerId="ADAL" clId="{77AD2919-CB41-454C-A741-D5D1F501C9F3}" dt="2025-03-24T11:02:49.530" v="384" actId="47"/>
        <pc:sldMkLst>
          <pc:docMk/>
          <pc:sldMk cId="597544094" sldId="2145706418"/>
        </pc:sldMkLst>
      </pc:sldChg>
      <pc:sldChg chg="del">
        <pc:chgData name="Naomi Timmer - H2O People" userId="caf10b2e-df76-474d-aabc-9e7ff97289d2" providerId="ADAL" clId="{77AD2919-CB41-454C-A741-D5D1F501C9F3}" dt="2025-03-24T13:01:17.103" v="663" actId="47"/>
        <pc:sldMkLst>
          <pc:docMk/>
          <pc:sldMk cId="1599447028" sldId="2145706420"/>
        </pc:sldMkLst>
      </pc:sldChg>
      <pc:sldChg chg="del">
        <pc:chgData name="Naomi Timmer - H2O People" userId="caf10b2e-df76-474d-aabc-9e7ff97289d2" providerId="ADAL" clId="{77AD2919-CB41-454C-A741-D5D1F501C9F3}" dt="2025-03-24T11:03:19.836" v="386" actId="47"/>
        <pc:sldMkLst>
          <pc:docMk/>
          <pc:sldMk cId="1374164537" sldId="2145706421"/>
        </pc:sldMkLst>
      </pc:sldChg>
      <pc:sldChg chg="new del">
        <pc:chgData name="Naomi Timmer - H2O People" userId="caf10b2e-df76-474d-aabc-9e7ff97289d2" providerId="ADAL" clId="{77AD2919-CB41-454C-A741-D5D1F501C9F3}" dt="2025-03-24T13:00:14.614" v="661" actId="47"/>
        <pc:sldMkLst>
          <pc:docMk/>
          <pc:sldMk cId="4120951510" sldId="2145706421"/>
        </pc:sldMkLst>
      </pc:sldChg>
      <pc:sldChg chg="del">
        <pc:chgData name="Naomi Timmer - H2O People" userId="caf10b2e-df76-474d-aabc-9e7ff97289d2" providerId="ADAL" clId="{77AD2919-CB41-454C-A741-D5D1F501C9F3}" dt="2025-03-24T12:51:08.792" v="599" actId="47"/>
        <pc:sldMkLst>
          <pc:docMk/>
          <pc:sldMk cId="1722719199" sldId="2145706422"/>
        </pc:sldMkLst>
      </pc:sldChg>
      <pc:sldChg chg="ord">
        <pc:chgData name="Naomi Timmer - H2O People" userId="caf10b2e-df76-474d-aabc-9e7ff97289d2" providerId="ADAL" clId="{77AD2919-CB41-454C-A741-D5D1F501C9F3}" dt="2025-03-24T12:58:48.576" v="639"/>
        <pc:sldMkLst>
          <pc:docMk/>
          <pc:sldMk cId="209920122" sldId="2145706423"/>
        </pc:sldMkLst>
      </pc:sldChg>
      <pc:sldChg chg="del">
        <pc:chgData name="Naomi Timmer - H2O People" userId="caf10b2e-df76-474d-aabc-9e7ff97289d2" providerId="ADAL" clId="{77AD2919-CB41-454C-A741-D5D1F501C9F3}" dt="2025-03-24T11:03:29.745" v="387" actId="47"/>
        <pc:sldMkLst>
          <pc:docMk/>
          <pc:sldMk cId="869475019" sldId="2145706424"/>
        </pc:sldMkLst>
      </pc:sldChg>
      <pc:sldChg chg="addSp delSp modSp mod">
        <pc:chgData name="Naomi Timmer - H2O People" userId="caf10b2e-df76-474d-aabc-9e7ff97289d2" providerId="ADAL" clId="{77AD2919-CB41-454C-A741-D5D1F501C9F3}" dt="2025-03-24T12:43:54.962" v="480"/>
        <pc:sldMkLst>
          <pc:docMk/>
          <pc:sldMk cId="2859227678" sldId="2145706424"/>
        </pc:sldMkLst>
        <pc:picChg chg="add mod">
          <ac:chgData name="Naomi Timmer - H2O People" userId="caf10b2e-df76-474d-aabc-9e7ff97289d2" providerId="ADAL" clId="{77AD2919-CB41-454C-A741-D5D1F501C9F3}" dt="2025-03-24T12:43:54.962" v="480"/>
          <ac:picMkLst>
            <pc:docMk/>
            <pc:sldMk cId="2859227678" sldId="2145706424"/>
            <ac:picMk id="2" creationId="{92742575-4F51-B172-CD42-E116600D8D17}"/>
          </ac:picMkLst>
        </pc:picChg>
        <pc:picChg chg="mod">
          <ac:chgData name="Naomi Timmer - H2O People" userId="caf10b2e-df76-474d-aabc-9e7ff97289d2" providerId="ADAL" clId="{77AD2919-CB41-454C-A741-D5D1F501C9F3}" dt="2025-03-24T12:43:32.988" v="475" actId="1076"/>
          <ac:picMkLst>
            <pc:docMk/>
            <pc:sldMk cId="2859227678" sldId="2145706424"/>
            <ac:picMk id="7" creationId="{FD60CB10-C8B0-8748-8EB6-AEC30AD28597}"/>
          </ac:picMkLst>
        </pc:picChg>
      </pc:sldChg>
      <pc:sldChg chg="addSp delSp modSp mod">
        <pc:chgData name="Naomi Timmer - H2O People" userId="caf10b2e-df76-474d-aabc-9e7ff97289d2" providerId="ADAL" clId="{77AD2919-CB41-454C-A741-D5D1F501C9F3}" dt="2025-03-24T12:43:57.088" v="481"/>
        <pc:sldMkLst>
          <pc:docMk/>
          <pc:sldMk cId="596189736" sldId="2145706425"/>
        </pc:sldMkLst>
        <pc:spChg chg="mod">
          <ac:chgData name="Naomi Timmer - H2O People" userId="caf10b2e-df76-474d-aabc-9e7ff97289d2" providerId="ADAL" clId="{77AD2919-CB41-454C-A741-D5D1F501C9F3}" dt="2025-03-24T12:43:42.124" v="477" actId="1076"/>
          <ac:spMkLst>
            <pc:docMk/>
            <pc:sldMk cId="596189736" sldId="2145706425"/>
            <ac:spMk id="3" creationId="{380525F5-4119-CE4D-825D-5824D42E44BC}"/>
          </ac:spMkLst>
        </pc:spChg>
        <pc:picChg chg="add mod">
          <ac:chgData name="Naomi Timmer - H2O People" userId="caf10b2e-df76-474d-aabc-9e7ff97289d2" providerId="ADAL" clId="{77AD2919-CB41-454C-A741-D5D1F501C9F3}" dt="2025-03-24T12:43:57.088" v="481"/>
          <ac:picMkLst>
            <pc:docMk/>
            <pc:sldMk cId="596189736" sldId="2145706425"/>
            <ac:picMk id="4" creationId="{16850DBB-1A86-EA3B-D507-B6A0ABC1BC6B}"/>
          </ac:picMkLst>
        </pc:picChg>
      </pc:sldChg>
      <pc:sldChg chg="del">
        <pc:chgData name="Naomi Timmer - H2O People" userId="caf10b2e-df76-474d-aabc-9e7ff97289d2" providerId="ADAL" clId="{77AD2919-CB41-454C-A741-D5D1F501C9F3}" dt="2025-03-24T11:03:33.550" v="388" actId="47"/>
        <pc:sldMkLst>
          <pc:docMk/>
          <pc:sldMk cId="1913972886" sldId="2145706425"/>
        </pc:sldMkLst>
      </pc:sldChg>
      <pc:sldChg chg="del">
        <pc:chgData name="Naomi Timmer - H2O People" userId="caf10b2e-df76-474d-aabc-9e7ff97289d2" providerId="ADAL" clId="{77AD2919-CB41-454C-A741-D5D1F501C9F3}" dt="2025-03-24T11:03:33.550" v="388" actId="47"/>
        <pc:sldMkLst>
          <pc:docMk/>
          <pc:sldMk cId="2971062455" sldId="2145706426"/>
        </pc:sldMkLst>
      </pc:sldChg>
      <pc:sldChg chg="addSp delSp modSp mod">
        <pc:chgData name="Naomi Timmer - H2O People" userId="caf10b2e-df76-474d-aabc-9e7ff97289d2" providerId="ADAL" clId="{77AD2919-CB41-454C-A741-D5D1F501C9F3}" dt="2025-03-24T12:43:58.706" v="482"/>
        <pc:sldMkLst>
          <pc:docMk/>
          <pc:sldMk cId="4031943002" sldId="2145706426"/>
        </pc:sldMkLst>
        <pc:picChg chg="add mod">
          <ac:chgData name="Naomi Timmer - H2O People" userId="caf10b2e-df76-474d-aabc-9e7ff97289d2" providerId="ADAL" clId="{77AD2919-CB41-454C-A741-D5D1F501C9F3}" dt="2025-03-24T12:43:58.706" v="482"/>
          <ac:picMkLst>
            <pc:docMk/>
            <pc:sldMk cId="4031943002" sldId="2145706426"/>
            <ac:picMk id="5" creationId="{E08B8F36-D6E1-E3B9-8618-F4C7B46DE930}"/>
          </ac:picMkLst>
        </pc:picChg>
      </pc:sldChg>
      <pc:sldChg chg="addSp delSp modSp mod">
        <pc:chgData name="Naomi Timmer - H2O People" userId="caf10b2e-df76-474d-aabc-9e7ff97289d2" providerId="ADAL" clId="{77AD2919-CB41-454C-A741-D5D1F501C9F3}" dt="2025-03-24T12:44:08.922" v="484" actId="478"/>
        <pc:sldMkLst>
          <pc:docMk/>
          <pc:sldMk cId="1839112909" sldId="2145706427"/>
        </pc:sldMkLst>
        <pc:picChg chg="add mod">
          <ac:chgData name="Naomi Timmer - H2O People" userId="caf10b2e-df76-474d-aabc-9e7ff97289d2" providerId="ADAL" clId="{77AD2919-CB41-454C-A741-D5D1F501C9F3}" dt="2025-03-24T12:44:06.059" v="483"/>
          <ac:picMkLst>
            <pc:docMk/>
            <pc:sldMk cId="1839112909" sldId="2145706427"/>
            <ac:picMk id="2" creationId="{F4F3674B-E079-EBF0-0743-D106CE7C7A2B}"/>
          </ac:picMkLst>
        </pc:picChg>
      </pc:sldChg>
      <pc:sldChg chg="del">
        <pc:chgData name="Naomi Timmer - H2O People" userId="caf10b2e-df76-474d-aabc-9e7ff97289d2" providerId="ADAL" clId="{77AD2919-CB41-454C-A741-D5D1F501C9F3}" dt="2025-03-24T11:03:43.488" v="389" actId="47"/>
        <pc:sldMkLst>
          <pc:docMk/>
          <pc:sldMk cId="2554701509" sldId="2145706427"/>
        </pc:sldMkLst>
      </pc:sldChg>
      <pc:sldChg chg="addSp delSp modSp mod">
        <pc:chgData name="Naomi Timmer - H2O People" userId="caf10b2e-df76-474d-aabc-9e7ff97289d2" providerId="ADAL" clId="{77AD2919-CB41-454C-A741-D5D1F501C9F3}" dt="2025-03-24T12:44:54.065" v="496" actId="1076"/>
        <pc:sldMkLst>
          <pc:docMk/>
          <pc:sldMk cId="3000266477" sldId="2145706428"/>
        </pc:sldMkLst>
        <pc:spChg chg="mod">
          <ac:chgData name="Naomi Timmer - H2O People" userId="caf10b2e-df76-474d-aabc-9e7ff97289d2" providerId="ADAL" clId="{77AD2919-CB41-454C-A741-D5D1F501C9F3}" dt="2025-03-24T11:08:39.331" v="415" actId="27636"/>
          <ac:spMkLst>
            <pc:docMk/>
            <pc:sldMk cId="3000266477" sldId="2145706428"/>
            <ac:spMk id="3" creationId="{00000000-0000-0000-0000-000000000000}"/>
          </ac:spMkLst>
        </pc:spChg>
        <pc:spChg chg="mod">
          <ac:chgData name="Naomi Timmer - H2O People" userId="caf10b2e-df76-474d-aabc-9e7ff97289d2" providerId="ADAL" clId="{77AD2919-CB41-454C-A741-D5D1F501C9F3}" dt="2025-03-24T12:44:54.065" v="496" actId="1076"/>
          <ac:spMkLst>
            <pc:docMk/>
            <pc:sldMk cId="3000266477" sldId="2145706428"/>
            <ac:spMk id="12" creationId="{3E5E3098-17DE-57EB-5E03-661AD135623A}"/>
          </ac:spMkLst>
        </pc:spChg>
        <pc:picChg chg="add mod">
          <ac:chgData name="Naomi Timmer - H2O People" userId="caf10b2e-df76-474d-aabc-9e7ff97289d2" providerId="ADAL" clId="{77AD2919-CB41-454C-A741-D5D1F501C9F3}" dt="2025-03-24T12:44:48.657" v="495"/>
          <ac:picMkLst>
            <pc:docMk/>
            <pc:sldMk cId="3000266477" sldId="2145706428"/>
            <ac:picMk id="8" creationId="{572BEA7B-F9CB-B43B-8731-14260A3E2B84}"/>
          </ac:picMkLst>
        </pc:picChg>
      </pc:sldChg>
      <pc:sldChg chg="del">
        <pc:chgData name="Naomi Timmer - H2O People" userId="caf10b2e-df76-474d-aabc-9e7ff97289d2" providerId="ADAL" clId="{77AD2919-CB41-454C-A741-D5D1F501C9F3}" dt="2025-03-24T11:04:28.788" v="392" actId="47"/>
        <pc:sldMkLst>
          <pc:docMk/>
          <pc:sldMk cId="4101308666" sldId="2145706428"/>
        </pc:sldMkLst>
      </pc:sldChg>
      <pc:sldChg chg="addSp delSp modSp mod">
        <pc:chgData name="Naomi Timmer - H2O People" userId="caf10b2e-df76-474d-aabc-9e7ff97289d2" providerId="ADAL" clId="{77AD2919-CB41-454C-A741-D5D1F501C9F3}" dt="2025-03-24T12:48:02.983" v="550" actId="478"/>
        <pc:sldMkLst>
          <pc:docMk/>
          <pc:sldMk cId="2341301604" sldId="2145706429"/>
        </pc:sldMkLst>
        <pc:spChg chg="mod">
          <ac:chgData name="Naomi Timmer - H2O People" userId="caf10b2e-df76-474d-aabc-9e7ff97289d2" providerId="ADAL" clId="{77AD2919-CB41-454C-A741-D5D1F501C9F3}" dt="2025-03-24T12:48:01.061" v="549" actId="1076"/>
          <ac:spMkLst>
            <pc:docMk/>
            <pc:sldMk cId="2341301604" sldId="2145706429"/>
            <ac:spMk id="2" creationId="{F81C44F3-B8E8-8646-96A4-BBF5712B0A30}"/>
          </ac:spMkLst>
        </pc:spChg>
        <pc:picChg chg="add mod">
          <ac:chgData name="Naomi Timmer - H2O People" userId="caf10b2e-df76-474d-aabc-9e7ff97289d2" providerId="ADAL" clId="{77AD2919-CB41-454C-A741-D5D1F501C9F3}" dt="2025-03-24T12:47:55.584" v="547"/>
          <ac:picMkLst>
            <pc:docMk/>
            <pc:sldMk cId="2341301604" sldId="2145706429"/>
            <ac:picMk id="4" creationId="{014CD880-FAC1-0F7B-4681-C6DFD508E775}"/>
          </ac:picMkLst>
        </pc:picChg>
      </pc:sldChg>
      <pc:sldChg chg="del">
        <pc:chgData name="Naomi Timmer - H2O People" userId="caf10b2e-df76-474d-aabc-9e7ff97289d2" providerId="ADAL" clId="{77AD2919-CB41-454C-A741-D5D1F501C9F3}" dt="2025-03-24T11:04:28.788" v="392" actId="47"/>
        <pc:sldMkLst>
          <pc:docMk/>
          <pc:sldMk cId="2700548665" sldId="2145706429"/>
        </pc:sldMkLst>
      </pc:sldChg>
      <pc:sldChg chg="addSp delSp modSp mod">
        <pc:chgData name="Naomi Timmer - H2O People" userId="caf10b2e-df76-474d-aabc-9e7ff97289d2" providerId="ADAL" clId="{77AD2919-CB41-454C-A741-D5D1F501C9F3}" dt="2025-03-24T12:48:57.908" v="562" actId="113"/>
        <pc:sldMkLst>
          <pc:docMk/>
          <pc:sldMk cId="1482476084" sldId="2145706430"/>
        </pc:sldMkLst>
        <pc:spChg chg="mod">
          <ac:chgData name="Naomi Timmer - H2O People" userId="caf10b2e-df76-474d-aabc-9e7ff97289d2" providerId="ADAL" clId="{77AD2919-CB41-454C-A741-D5D1F501C9F3}" dt="2025-03-24T12:48:15.515" v="554" actId="1076"/>
          <ac:spMkLst>
            <pc:docMk/>
            <pc:sldMk cId="1482476084" sldId="2145706430"/>
            <ac:spMk id="6" creationId="{E1E191DC-EBFA-424A-81DF-8FD434C42500}"/>
          </ac:spMkLst>
        </pc:spChg>
        <pc:spChg chg="mod">
          <ac:chgData name="Naomi Timmer - H2O People" userId="caf10b2e-df76-474d-aabc-9e7ff97289d2" providerId="ADAL" clId="{77AD2919-CB41-454C-A741-D5D1F501C9F3}" dt="2025-03-24T12:48:57.908" v="562" actId="113"/>
          <ac:spMkLst>
            <pc:docMk/>
            <pc:sldMk cId="1482476084" sldId="2145706430"/>
            <ac:spMk id="8" creationId="{3ADBC2AC-CBBD-DF98-6E41-8EAB0019928B}"/>
          </ac:spMkLst>
        </pc:spChg>
        <pc:picChg chg="add mod">
          <ac:chgData name="Naomi Timmer - H2O People" userId="caf10b2e-df76-474d-aabc-9e7ff97289d2" providerId="ADAL" clId="{77AD2919-CB41-454C-A741-D5D1F501C9F3}" dt="2025-03-24T12:48:09.087" v="552"/>
          <ac:picMkLst>
            <pc:docMk/>
            <pc:sldMk cId="1482476084" sldId="2145706430"/>
            <ac:picMk id="2" creationId="{3510B9E1-6612-5EE9-BC28-82F7FFD569B5}"/>
          </ac:picMkLst>
        </pc:picChg>
        <pc:picChg chg="mod">
          <ac:chgData name="Naomi Timmer - H2O People" userId="caf10b2e-df76-474d-aabc-9e7ff97289d2" providerId="ADAL" clId="{77AD2919-CB41-454C-A741-D5D1F501C9F3}" dt="2025-03-24T12:48:38.735" v="559" actId="1076"/>
          <ac:picMkLst>
            <pc:docMk/>
            <pc:sldMk cId="1482476084" sldId="2145706430"/>
            <ac:picMk id="5" creationId="{086AEDBA-173F-ACCA-60FD-4B911B53D2B2}"/>
          </ac:picMkLst>
        </pc:picChg>
      </pc:sldChg>
      <pc:sldChg chg="del">
        <pc:chgData name="Naomi Timmer - H2O People" userId="caf10b2e-df76-474d-aabc-9e7ff97289d2" providerId="ADAL" clId="{77AD2919-CB41-454C-A741-D5D1F501C9F3}" dt="2025-03-24T11:04:28.788" v="392" actId="47"/>
        <pc:sldMkLst>
          <pc:docMk/>
          <pc:sldMk cId="1729926443" sldId="2145706430"/>
        </pc:sldMkLst>
      </pc:sldChg>
      <pc:sldChg chg="addSp delSp modSp mod">
        <pc:chgData name="Naomi Timmer - H2O People" userId="caf10b2e-df76-474d-aabc-9e7ff97289d2" providerId="ADAL" clId="{77AD2919-CB41-454C-A741-D5D1F501C9F3}" dt="2025-03-24T12:49:20.662" v="568" actId="1076"/>
        <pc:sldMkLst>
          <pc:docMk/>
          <pc:sldMk cId="2666988340" sldId="2145706431"/>
        </pc:sldMkLst>
        <pc:spChg chg="mod">
          <ac:chgData name="Naomi Timmer - H2O People" userId="caf10b2e-df76-474d-aabc-9e7ff97289d2" providerId="ADAL" clId="{77AD2919-CB41-454C-A741-D5D1F501C9F3}" dt="2025-03-24T12:49:16.185" v="566" actId="1076"/>
          <ac:spMkLst>
            <pc:docMk/>
            <pc:sldMk cId="2666988340" sldId="2145706431"/>
            <ac:spMk id="6" creationId="{E1E191DC-EBFA-424A-81DF-8FD434C42500}"/>
          </ac:spMkLst>
        </pc:spChg>
        <pc:picChg chg="add mod">
          <ac:chgData name="Naomi Timmer - H2O People" userId="caf10b2e-df76-474d-aabc-9e7ff97289d2" providerId="ADAL" clId="{77AD2919-CB41-454C-A741-D5D1F501C9F3}" dt="2025-03-24T12:49:07.546" v="563"/>
          <ac:picMkLst>
            <pc:docMk/>
            <pc:sldMk cId="2666988340" sldId="2145706431"/>
            <ac:picMk id="2" creationId="{2DEBB73C-1B64-BC68-6080-A0991E4C4EF5}"/>
          </ac:picMkLst>
        </pc:picChg>
        <pc:picChg chg="mod">
          <ac:chgData name="Naomi Timmer - H2O People" userId="caf10b2e-df76-474d-aabc-9e7ff97289d2" providerId="ADAL" clId="{77AD2919-CB41-454C-A741-D5D1F501C9F3}" dt="2025-03-24T12:49:20.662" v="568" actId="1076"/>
          <ac:picMkLst>
            <pc:docMk/>
            <pc:sldMk cId="2666988340" sldId="2145706431"/>
            <ac:picMk id="5" creationId="{A6FA0145-A3DF-5E10-E916-0A3DD7DB741D}"/>
          </ac:picMkLst>
        </pc:picChg>
      </pc:sldChg>
      <pc:sldChg chg="addSp delSp modSp mod">
        <pc:chgData name="Naomi Timmer - H2O People" userId="caf10b2e-df76-474d-aabc-9e7ff97289d2" providerId="ADAL" clId="{77AD2919-CB41-454C-A741-D5D1F501C9F3}" dt="2025-03-24T12:50:52.289" v="594"/>
        <pc:sldMkLst>
          <pc:docMk/>
          <pc:sldMk cId="0" sldId="2145706432"/>
        </pc:sldMkLst>
        <pc:spChg chg="mod">
          <ac:chgData name="Naomi Timmer - H2O People" userId="caf10b2e-df76-474d-aabc-9e7ff97289d2" providerId="ADAL" clId="{77AD2919-CB41-454C-A741-D5D1F501C9F3}" dt="2025-03-24T12:50:45.122" v="591" actId="1076"/>
          <ac:spMkLst>
            <pc:docMk/>
            <pc:sldMk cId="0" sldId="2145706432"/>
            <ac:spMk id="2" creationId="{00000000-0000-0000-0000-000000000000}"/>
          </ac:spMkLst>
        </pc:spChg>
        <pc:picChg chg="add mod">
          <ac:chgData name="Naomi Timmer - H2O People" userId="caf10b2e-df76-474d-aabc-9e7ff97289d2" providerId="ADAL" clId="{77AD2919-CB41-454C-A741-D5D1F501C9F3}" dt="2025-03-24T12:50:52.289" v="594"/>
          <ac:picMkLst>
            <pc:docMk/>
            <pc:sldMk cId="0" sldId="2145706432"/>
            <ac:picMk id="9" creationId="{8031FBD7-010D-D193-4EBA-F217BC109209}"/>
          </ac:picMkLst>
        </pc:picChg>
      </pc:sldChg>
      <pc:sldChg chg="addSp delSp modSp mod">
        <pc:chgData name="Naomi Timmer - H2O People" userId="caf10b2e-df76-474d-aabc-9e7ff97289d2" providerId="ADAL" clId="{77AD2919-CB41-454C-A741-D5D1F501C9F3}" dt="2025-03-24T12:51:04.640" v="598" actId="1076"/>
        <pc:sldMkLst>
          <pc:docMk/>
          <pc:sldMk cId="591953862" sldId="2145706433"/>
        </pc:sldMkLst>
        <pc:spChg chg="mod">
          <ac:chgData name="Naomi Timmer - H2O People" userId="caf10b2e-df76-474d-aabc-9e7ff97289d2" providerId="ADAL" clId="{77AD2919-CB41-454C-A741-D5D1F501C9F3}" dt="2025-03-24T12:51:04.640" v="598" actId="1076"/>
          <ac:spMkLst>
            <pc:docMk/>
            <pc:sldMk cId="591953862" sldId="2145706433"/>
            <ac:spMk id="4" creationId="{08506913-30FE-E74F-954B-822E23D1B364}"/>
          </ac:spMkLst>
        </pc:spChg>
        <pc:picChg chg="add mod">
          <ac:chgData name="Naomi Timmer - H2O People" userId="caf10b2e-df76-474d-aabc-9e7ff97289d2" providerId="ADAL" clId="{77AD2919-CB41-454C-A741-D5D1F501C9F3}" dt="2025-03-24T12:50:55.810" v="595"/>
          <ac:picMkLst>
            <pc:docMk/>
            <pc:sldMk cId="591953862" sldId="2145706433"/>
            <ac:picMk id="3" creationId="{747897C2-6D28-5F6D-A934-6172001447ED}"/>
          </ac:picMkLst>
        </pc:picChg>
      </pc:sldChg>
      <pc:sldChg chg="delDesignElem">
        <pc:chgData name="Naomi Timmer - H2O People" userId="caf10b2e-df76-474d-aabc-9e7ff97289d2" providerId="ADAL" clId="{77AD2919-CB41-454C-A741-D5D1F501C9F3}" dt="2025-03-24T11:22:39.564" v="431"/>
        <pc:sldMkLst>
          <pc:docMk/>
          <pc:sldMk cId="103756733" sldId="2145706434"/>
        </pc:sldMkLst>
      </pc:sldChg>
      <pc:sldChg chg="addSp delSp modSp mod">
        <pc:chgData name="Naomi Timmer - H2O People" userId="caf10b2e-df76-474d-aabc-9e7ff97289d2" providerId="ADAL" clId="{77AD2919-CB41-454C-A741-D5D1F501C9F3}" dt="2025-03-24T13:01:39.513" v="671" actId="1076"/>
        <pc:sldMkLst>
          <pc:docMk/>
          <pc:sldMk cId="2126331765" sldId="2145706436"/>
        </pc:sldMkLst>
        <pc:spChg chg="mod">
          <ac:chgData name="Naomi Timmer - H2O People" userId="caf10b2e-df76-474d-aabc-9e7ff97289d2" providerId="ADAL" clId="{77AD2919-CB41-454C-A741-D5D1F501C9F3}" dt="2025-03-24T13:01:35.847" v="670" actId="1076"/>
          <ac:spMkLst>
            <pc:docMk/>
            <pc:sldMk cId="2126331765" sldId="2145706436"/>
            <ac:spMk id="14" creationId="{C594DE56-C557-7572-4143-F0B6816A85D7}"/>
          </ac:spMkLst>
        </pc:spChg>
        <pc:spChg chg="mod">
          <ac:chgData name="Naomi Timmer - H2O People" userId="caf10b2e-df76-474d-aabc-9e7ff97289d2" providerId="ADAL" clId="{77AD2919-CB41-454C-A741-D5D1F501C9F3}" dt="2025-03-24T13:01:39.513" v="671" actId="1076"/>
          <ac:spMkLst>
            <pc:docMk/>
            <pc:sldMk cId="2126331765" sldId="2145706436"/>
            <ac:spMk id="15" creationId="{02A77109-99A2-F0A2-1F22-B13B9EFD2D89}"/>
          </ac:spMkLst>
        </pc:spChg>
      </pc:sldChg>
      <pc:sldChg chg="addSp delSp modSp new mod modAnim">
        <pc:chgData name="Naomi Timmer - H2O People" userId="caf10b2e-df76-474d-aabc-9e7ff97289d2" providerId="ADAL" clId="{77AD2919-CB41-454C-A741-D5D1F501C9F3}" dt="2025-03-24T13:14:24.169" v="698" actId="1076"/>
        <pc:sldMkLst>
          <pc:docMk/>
          <pc:sldMk cId="661500041" sldId="2145706437"/>
        </pc:sldMkLst>
        <pc:picChg chg="add mod">
          <ac:chgData name="Naomi Timmer - H2O People" userId="caf10b2e-df76-474d-aabc-9e7ff97289d2" providerId="ADAL" clId="{77AD2919-CB41-454C-A741-D5D1F501C9F3}" dt="2025-03-24T13:14:24.169" v="698" actId="1076"/>
          <ac:picMkLst>
            <pc:docMk/>
            <pc:sldMk cId="661500041" sldId="2145706437"/>
            <ac:picMk id="6" creationId="{AF787A74-4CA5-A7C1-8B76-497329117C06}"/>
          </ac:picMkLst>
        </pc:picChg>
      </pc:sldChg>
      <pc:sldChg chg="add del">
        <pc:chgData name="Naomi Timmer - H2O People" userId="caf10b2e-df76-474d-aabc-9e7ff97289d2" providerId="ADAL" clId="{77AD2919-CB41-454C-A741-D5D1F501C9F3}" dt="2025-03-24T13:01:51.149" v="673"/>
        <pc:sldMkLst>
          <pc:docMk/>
          <pc:sldMk cId="2039708223" sldId="2145706437"/>
        </pc:sldMkLst>
      </pc:sldChg>
      <pc:sldChg chg="addSp delSp modSp new mod modAnim">
        <pc:chgData name="Naomi Timmer - H2O People" userId="caf10b2e-df76-474d-aabc-9e7ff97289d2" providerId="ADAL" clId="{77AD2919-CB41-454C-A741-D5D1F501C9F3}" dt="2025-03-24T13:16:06.254" v="701" actId="478"/>
        <pc:sldMkLst>
          <pc:docMk/>
          <pc:sldMk cId="250414656" sldId="2145706438"/>
        </pc:sldMkLst>
        <pc:picChg chg="add mod">
          <ac:chgData name="Naomi Timmer - H2O People" userId="caf10b2e-df76-474d-aabc-9e7ff97289d2" providerId="ADAL" clId="{77AD2919-CB41-454C-A741-D5D1F501C9F3}" dt="2025-03-24T13:16:00.897" v="700"/>
          <ac:picMkLst>
            <pc:docMk/>
            <pc:sldMk cId="250414656" sldId="2145706438"/>
            <ac:picMk id="4" creationId="{CBB3FD4A-E075-89E6-D0DF-224E47D1EE93}"/>
          </ac:picMkLst>
        </pc:picChg>
      </pc:sldChg>
      <pc:sldMasterChg chg="delSldLayout">
        <pc:chgData name="Naomi Timmer - H2O People" userId="caf10b2e-df76-474d-aabc-9e7ff97289d2" providerId="ADAL" clId="{77AD2919-CB41-454C-A741-D5D1F501C9F3}" dt="2025-03-24T12:59:45.999" v="658" actId="47"/>
        <pc:sldMasterMkLst>
          <pc:docMk/>
          <pc:sldMasterMk cId="2537321330" sldId="2147483708"/>
        </pc:sldMasterMkLst>
        <pc:sldLayoutChg chg="del">
          <pc:chgData name="Naomi Timmer - H2O People" userId="caf10b2e-df76-474d-aabc-9e7ff97289d2" providerId="ADAL" clId="{77AD2919-CB41-454C-A741-D5D1F501C9F3}" dt="2025-03-24T12:59:45.999" v="658" actId="47"/>
          <pc:sldLayoutMkLst>
            <pc:docMk/>
            <pc:sldMasterMk cId="2537321330" sldId="2147483708"/>
            <pc:sldLayoutMk cId="226958815" sldId="2147483724"/>
          </pc:sldLayoutMkLst>
        </pc:sldLayoutChg>
      </pc:sldMaster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sv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image" Target="../media/image20.svg"/><Relationship Id="rId9" Type="http://schemas.openxmlformats.org/officeDocument/2006/relationships/image" Target="../media/image25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svg"/><Relationship Id="rId1" Type="http://schemas.openxmlformats.org/officeDocument/2006/relationships/image" Target="../media/image85.png"/><Relationship Id="rId4" Type="http://schemas.openxmlformats.org/officeDocument/2006/relationships/image" Target="../media/image88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sv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image" Target="../media/image20.svg"/><Relationship Id="rId9" Type="http://schemas.openxmlformats.org/officeDocument/2006/relationships/image" Target="../media/image25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svg"/><Relationship Id="rId1" Type="http://schemas.openxmlformats.org/officeDocument/2006/relationships/image" Target="../media/image85.png"/><Relationship Id="rId4" Type="http://schemas.openxmlformats.org/officeDocument/2006/relationships/image" Target="../media/image8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icon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2">
        <a:alpha val="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758762-3CBC-4485-8274-B0035D3FE556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9568AE4-EB02-4A85-8539-B108F3A9158D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Be proactive</a:t>
          </a:r>
          <a:endParaRPr lang="en-US"/>
        </a:p>
      </dgm:t>
    </dgm:pt>
    <dgm:pt modelId="{A5A41466-1C09-49C0-9AE1-37910B26C988}" type="parTrans" cxnId="{C1651A7C-B981-4221-95C9-C397DB7D171F}">
      <dgm:prSet/>
      <dgm:spPr/>
      <dgm:t>
        <a:bodyPr/>
        <a:lstStyle/>
        <a:p>
          <a:endParaRPr lang="en-US"/>
        </a:p>
      </dgm:t>
    </dgm:pt>
    <dgm:pt modelId="{6FD9D412-0A42-4505-BAAC-9BD40DFEE0F1}" type="sibTrans" cxnId="{C1651A7C-B981-4221-95C9-C397DB7D171F}">
      <dgm:prSet/>
      <dgm:spPr/>
      <dgm:t>
        <a:bodyPr/>
        <a:lstStyle/>
        <a:p>
          <a:endParaRPr lang="en-US"/>
        </a:p>
      </dgm:t>
    </dgm:pt>
    <dgm:pt modelId="{CCAB1865-5729-4B58-B62D-4AE4538BD06A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Do what is important</a:t>
          </a:r>
          <a:endParaRPr lang="en-US"/>
        </a:p>
      </dgm:t>
    </dgm:pt>
    <dgm:pt modelId="{E71C796A-7072-4052-872A-26B85C77876A}" type="parTrans" cxnId="{100C4490-13C8-4A85-BBB4-659FE5FC6DC3}">
      <dgm:prSet/>
      <dgm:spPr/>
      <dgm:t>
        <a:bodyPr/>
        <a:lstStyle/>
        <a:p>
          <a:endParaRPr lang="en-US"/>
        </a:p>
      </dgm:t>
    </dgm:pt>
    <dgm:pt modelId="{9685B2C2-58CE-49D1-89C8-EEEAD2903679}" type="sibTrans" cxnId="{100C4490-13C8-4A85-BBB4-659FE5FC6DC3}">
      <dgm:prSet/>
      <dgm:spPr/>
      <dgm:t>
        <a:bodyPr/>
        <a:lstStyle/>
        <a:p>
          <a:endParaRPr lang="en-US"/>
        </a:p>
      </dgm:t>
    </dgm:pt>
    <dgm:pt modelId="{C59E41AC-C9F0-4B7A-8503-73955E70F2E9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Be focussed (make time for the programme)</a:t>
          </a:r>
          <a:endParaRPr lang="en-US"/>
        </a:p>
      </dgm:t>
    </dgm:pt>
    <dgm:pt modelId="{7352FDAF-2C57-4AC0-A52F-41301F65CF6E}" type="parTrans" cxnId="{823DC051-3503-4805-AA2B-1D8F700431EB}">
      <dgm:prSet/>
      <dgm:spPr/>
      <dgm:t>
        <a:bodyPr/>
        <a:lstStyle/>
        <a:p>
          <a:endParaRPr lang="en-US"/>
        </a:p>
      </dgm:t>
    </dgm:pt>
    <dgm:pt modelId="{4C3CC303-AEE2-4D2C-B4ED-F33B61742065}" type="sibTrans" cxnId="{823DC051-3503-4805-AA2B-1D8F700431EB}">
      <dgm:prSet/>
      <dgm:spPr/>
      <dgm:t>
        <a:bodyPr/>
        <a:lstStyle/>
        <a:p>
          <a:endParaRPr lang="en-US"/>
        </a:p>
      </dgm:t>
    </dgm:pt>
    <dgm:pt modelId="{5EB2C4AE-2342-4199-A976-3A01AA8BFE38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Be prepared</a:t>
          </a:r>
          <a:endParaRPr lang="en-US"/>
        </a:p>
      </dgm:t>
    </dgm:pt>
    <dgm:pt modelId="{2384FAC0-0354-4D1B-8A4F-36ECB006F297}" type="parTrans" cxnId="{2CC7B28D-538C-4EF0-83DA-348C3B37C5DD}">
      <dgm:prSet/>
      <dgm:spPr/>
      <dgm:t>
        <a:bodyPr/>
        <a:lstStyle/>
        <a:p>
          <a:endParaRPr lang="en-US"/>
        </a:p>
      </dgm:t>
    </dgm:pt>
    <dgm:pt modelId="{6A6F602C-98CE-4C59-9A75-FBC3F8867E9A}" type="sibTrans" cxnId="{2CC7B28D-538C-4EF0-83DA-348C3B37C5DD}">
      <dgm:prSet/>
      <dgm:spPr/>
      <dgm:t>
        <a:bodyPr/>
        <a:lstStyle/>
        <a:p>
          <a:endParaRPr lang="en-US"/>
        </a:p>
      </dgm:t>
    </dgm:pt>
    <dgm:pt modelId="{8360ED48-4E7B-4682-99BA-08FBBBAF05C4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Take care of oneself and the others</a:t>
          </a:r>
          <a:endParaRPr lang="en-US"/>
        </a:p>
      </dgm:t>
    </dgm:pt>
    <dgm:pt modelId="{D6BDAE4A-89EE-46F0-99C4-63A14152C3FF}" type="parTrans" cxnId="{28FDC595-68BB-41DD-9431-929A28D88B04}">
      <dgm:prSet/>
      <dgm:spPr/>
      <dgm:t>
        <a:bodyPr/>
        <a:lstStyle/>
        <a:p>
          <a:endParaRPr lang="en-US"/>
        </a:p>
      </dgm:t>
    </dgm:pt>
    <dgm:pt modelId="{54207F32-2DBC-4393-8E60-28350482A352}" type="sibTrans" cxnId="{28FDC595-68BB-41DD-9431-929A28D88B04}">
      <dgm:prSet/>
      <dgm:spPr/>
      <dgm:t>
        <a:bodyPr/>
        <a:lstStyle/>
        <a:p>
          <a:endParaRPr lang="en-US"/>
        </a:p>
      </dgm:t>
    </dgm:pt>
    <dgm:pt modelId="{11585E6A-AEF2-4C42-BCB8-B8CA581CED96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Confidentiality: what happens in the training, stays in the training</a:t>
          </a:r>
          <a:endParaRPr lang="en-US"/>
        </a:p>
      </dgm:t>
    </dgm:pt>
    <dgm:pt modelId="{F83081AA-99C9-4940-98F0-72FCCC6658E6}" type="parTrans" cxnId="{C27A46D4-9E2A-4EE8-84FA-5875A722757B}">
      <dgm:prSet/>
      <dgm:spPr/>
      <dgm:t>
        <a:bodyPr/>
        <a:lstStyle/>
        <a:p>
          <a:endParaRPr lang="en-US"/>
        </a:p>
      </dgm:t>
    </dgm:pt>
    <dgm:pt modelId="{DEBA1117-31C2-4E7C-A569-D3E82395E9DF}" type="sibTrans" cxnId="{C27A46D4-9E2A-4EE8-84FA-5875A722757B}">
      <dgm:prSet/>
      <dgm:spPr/>
      <dgm:t>
        <a:bodyPr/>
        <a:lstStyle/>
        <a:p>
          <a:endParaRPr lang="en-US"/>
        </a:p>
      </dgm:t>
    </dgm:pt>
    <dgm:pt modelId="{A3375C71-1A44-4BC1-BC81-E9232C249012}" type="pres">
      <dgm:prSet presAssocID="{96758762-3CBC-4485-8274-B0035D3FE556}" presName="root" presStyleCnt="0">
        <dgm:presLayoutVars>
          <dgm:dir/>
          <dgm:resizeHandles val="exact"/>
        </dgm:presLayoutVars>
      </dgm:prSet>
      <dgm:spPr/>
    </dgm:pt>
    <dgm:pt modelId="{56DD2A45-1C92-4B71-B11C-21AE31B7D64D}" type="pres">
      <dgm:prSet presAssocID="{79568AE4-EB02-4A85-8539-B108F3A9158D}" presName="compNode" presStyleCnt="0"/>
      <dgm:spPr/>
    </dgm:pt>
    <dgm:pt modelId="{914B1379-F4D7-4345-87D8-9D9F452C77F0}" type="pres">
      <dgm:prSet presAssocID="{79568AE4-EB02-4A85-8539-B108F3A9158D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Vinkje"/>
        </a:ext>
      </dgm:extLst>
    </dgm:pt>
    <dgm:pt modelId="{10B13397-7BF0-44A3-B504-257E3C0D57B1}" type="pres">
      <dgm:prSet presAssocID="{79568AE4-EB02-4A85-8539-B108F3A9158D}" presName="spaceRect" presStyleCnt="0"/>
      <dgm:spPr/>
    </dgm:pt>
    <dgm:pt modelId="{86AF188D-C355-45A7-BDC3-0C5AFBF210B4}" type="pres">
      <dgm:prSet presAssocID="{79568AE4-EB02-4A85-8539-B108F3A9158D}" presName="textRect" presStyleLbl="revTx" presStyleIdx="0" presStyleCnt="6">
        <dgm:presLayoutVars>
          <dgm:chMax val="1"/>
          <dgm:chPref val="1"/>
        </dgm:presLayoutVars>
      </dgm:prSet>
      <dgm:spPr/>
    </dgm:pt>
    <dgm:pt modelId="{200CD53C-9CDD-4662-8952-C509B2ABD758}" type="pres">
      <dgm:prSet presAssocID="{6FD9D412-0A42-4505-BAAC-9BD40DFEE0F1}" presName="sibTrans" presStyleCnt="0"/>
      <dgm:spPr/>
    </dgm:pt>
    <dgm:pt modelId="{F775B6A0-AD35-4AAC-BAA2-EE69379C2082}" type="pres">
      <dgm:prSet presAssocID="{CCAB1865-5729-4B58-B62D-4AE4538BD06A}" presName="compNode" presStyleCnt="0"/>
      <dgm:spPr/>
    </dgm:pt>
    <dgm:pt modelId="{A92F5001-5127-4A6B-9ACD-E9395B80F9C6}" type="pres">
      <dgm:prSet presAssocID="{CCAB1865-5729-4B58-B62D-4AE4538BD06A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lp"/>
        </a:ext>
      </dgm:extLst>
    </dgm:pt>
    <dgm:pt modelId="{CB9EBE2D-AB76-4D4E-A2C2-02F3A98A65D4}" type="pres">
      <dgm:prSet presAssocID="{CCAB1865-5729-4B58-B62D-4AE4538BD06A}" presName="spaceRect" presStyleCnt="0"/>
      <dgm:spPr/>
    </dgm:pt>
    <dgm:pt modelId="{98854FD8-4586-42E4-AC6F-8F9095C4CFB0}" type="pres">
      <dgm:prSet presAssocID="{CCAB1865-5729-4B58-B62D-4AE4538BD06A}" presName="textRect" presStyleLbl="revTx" presStyleIdx="1" presStyleCnt="6">
        <dgm:presLayoutVars>
          <dgm:chMax val="1"/>
          <dgm:chPref val="1"/>
        </dgm:presLayoutVars>
      </dgm:prSet>
      <dgm:spPr/>
    </dgm:pt>
    <dgm:pt modelId="{F4CAEBA1-2757-4E99-A462-3670B636798A}" type="pres">
      <dgm:prSet presAssocID="{9685B2C2-58CE-49D1-89C8-EEEAD2903679}" presName="sibTrans" presStyleCnt="0"/>
      <dgm:spPr/>
    </dgm:pt>
    <dgm:pt modelId="{935F36D7-6D0C-4235-9ACE-CBEEE9874B10}" type="pres">
      <dgm:prSet presAssocID="{C59E41AC-C9F0-4B7A-8503-73955E70F2E9}" presName="compNode" presStyleCnt="0"/>
      <dgm:spPr/>
    </dgm:pt>
    <dgm:pt modelId="{EC1594E5-8A84-42FD-8C67-B56B774F0966}" type="pres">
      <dgm:prSet presAssocID="{C59E41AC-C9F0-4B7A-8503-73955E70F2E9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Zandloper voltooid"/>
        </a:ext>
      </dgm:extLst>
    </dgm:pt>
    <dgm:pt modelId="{1CA9FB46-CECA-4303-A8B9-9F2D1ED41B9B}" type="pres">
      <dgm:prSet presAssocID="{C59E41AC-C9F0-4B7A-8503-73955E70F2E9}" presName="spaceRect" presStyleCnt="0"/>
      <dgm:spPr/>
    </dgm:pt>
    <dgm:pt modelId="{F2A62722-17F5-4F84-A351-A234D612A74A}" type="pres">
      <dgm:prSet presAssocID="{C59E41AC-C9F0-4B7A-8503-73955E70F2E9}" presName="textRect" presStyleLbl="revTx" presStyleIdx="2" presStyleCnt="6">
        <dgm:presLayoutVars>
          <dgm:chMax val="1"/>
          <dgm:chPref val="1"/>
        </dgm:presLayoutVars>
      </dgm:prSet>
      <dgm:spPr/>
    </dgm:pt>
    <dgm:pt modelId="{99D7602E-096D-43C0-9CFD-304877B03F71}" type="pres">
      <dgm:prSet presAssocID="{4C3CC303-AEE2-4D2C-B4ED-F33B61742065}" presName="sibTrans" presStyleCnt="0"/>
      <dgm:spPr/>
    </dgm:pt>
    <dgm:pt modelId="{448E67DA-2C4B-4027-989D-70F73DDAD83D}" type="pres">
      <dgm:prSet presAssocID="{5EB2C4AE-2342-4199-A976-3A01AA8BFE38}" presName="compNode" presStyleCnt="0"/>
      <dgm:spPr/>
    </dgm:pt>
    <dgm:pt modelId="{E18C9A48-C3BA-48AB-BA24-0F5357EBCF51}" type="pres">
      <dgm:prSet presAssocID="{5EB2C4AE-2342-4199-A976-3A01AA8BFE38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ntrolelijst"/>
        </a:ext>
      </dgm:extLst>
    </dgm:pt>
    <dgm:pt modelId="{B2BFC6DA-23E0-4C8B-868E-15D6D8F8163B}" type="pres">
      <dgm:prSet presAssocID="{5EB2C4AE-2342-4199-A976-3A01AA8BFE38}" presName="spaceRect" presStyleCnt="0"/>
      <dgm:spPr/>
    </dgm:pt>
    <dgm:pt modelId="{DB54079F-15D9-413C-A30A-D08381BE4DAF}" type="pres">
      <dgm:prSet presAssocID="{5EB2C4AE-2342-4199-A976-3A01AA8BFE38}" presName="textRect" presStyleLbl="revTx" presStyleIdx="3" presStyleCnt="6">
        <dgm:presLayoutVars>
          <dgm:chMax val="1"/>
          <dgm:chPref val="1"/>
        </dgm:presLayoutVars>
      </dgm:prSet>
      <dgm:spPr/>
    </dgm:pt>
    <dgm:pt modelId="{D09DBE11-2384-433F-ABE9-C24BC5F28BCC}" type="pres">
      <dgm:prSet presAssocID="{6A6F602C-98CE-4C59-9A75-FBC3F8867E9A}" presName="sibTrans" presStyleCnt="0"/>
      <dgm:spPr/>
    </dgm:pt>
    <dgm:pt modelId="{32BDD5C1-834B-47C7-B6FB-53B53C650440}" type="pres">
      <dgm:prSet presAssocID="{8360ED48-4E7B-4682-99BA-08FBBBAF05C4}" presName="compNode" presStyleCnt="0"/>
      <dgm:spPr/>
    </dgm:pt>
    <dgm:pt modelId="{EBB1494A-523A-4694-9135-E55B2203C048}" type="pres">
      <dgm:prSet presAssocID="{8360ED48-4E7B-4682-99BA-08FBBBAF05C4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ethoscoop"/>
        </a:ext>
      </dgm:extLst>
    </dgm:pt>
    <dgm:pt modelId="{65573AF0-B151-4BE5-AFCE-3F700A1A21F1}" type="pres">
      <dgm:prSet presAssocID="{8360ED48-4E7B-4682-99BA-08FBBBAF05C4}" presName="spaceRect" presStyleCnt="0"/>
      <dgm:spPr/>
    </dgm:pt>
    <dgm:pt modelId="{2624BF7E-6B1A-4C8B-8B44-DC03198B1B07}" type="pres">
      <dgm:prSet presAssocID="{8360ED48-4E7B-4682-99BA-08FBBBAF05C4}" presName="textRect" presStyleLbl="revTx" presStyleIdx="4" presStyleCnt="6">
        <dgm:presLayoutVars>
          <dgm:chMax val="1"/>
          <dgm:chPref val="1"/>
        </dgm:presLayoutVars>
      </dgm:prSet>
      <dgm:spPr/>
    </dgm:pt>
    <dgm:pt modelId="{45F8E792-2C9F-466C-9784-804870FA69CB}" type="pres">
      <dgm:prSet presAssocID="{54207F32-2DBC-4393-8E60-28350482A352}" presName="sibTrans" presStyleCnt="0"/>
      <dgm:spPr/>
    </dgm:pt>
    <dgm:pt modelId="{4FFBE387-DC30-4F8C-9B5C-CD8420DDFE14}" type="pres">
      <dgm:prSet presAssocID="{11585E6A-AEF2-4C42-BCB8-B8CA581CED96}" presName="compNode" presStyleCnt="0"/>
      <dgm:spPr/>
    </dgm:pt>
    <dgm:pt modelId="{90AB6453-4F4B-4DBF-961B-E945630B68CB}" type="pres">
      <dgm:prSet presAssocID="{11585E6A-AEF2-4C42-BCB8-B8CA581CED96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nstruction Worker"/>
        </a:ext>
      </dgm:extLst>
    </dgm:pt>
    <dgm:pt modelId="{B06C4212-1463-42F9-BE04-5083ECF673B2}" type="pres">
      <dgm:prSet presAssocID="{11585E6A-AEF2-4C42-BCB8-B8CA581CED96}" presName="spaceRect" presStyleCnt="0"/>
      <dgm:spPr/>
    </dgm:pt>
    <dgm:pt modelId="{9EE73A3D-D90F-49CE-A08B-9904509A0E32}" type="pres">
      <dgm:prSet presAssocID="{11585E6A-AEF2-4C42-BCB8-B8CA581CED96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515D2912-7328-431D-B606-6CBA29B9ED1B}" type="presOf" srcId="{CCAB1865-5729-4B58-B62D-4AE4538BD06A}" destId="{98854FD8-4586-42E4-AC6F-8F9095C4CFB0}" srcOrd="0" destOrd="0" presId="urn:microsoft.com/office/officeart/2018/2/layout/IconLabelList"/>
    <dgm:cxn modelId="{D10A3C31-FA65-43A6-8B68-E781CAADED5B}" type="presOf" srcId="{79568AE4-EB02-4A85-8539-B108F3A9158D}" destId="{86AF188D-C355-45A7-BDC3-0C5AFBF210B4}" srcOrd="0" destOrd="0" presId="urn:microsoft.com/office/officeart/2018/2/layout/IconLabelList"/>
    <dgm:cxn modelId="{823DC051-3503-4805-AA2B-1D8F700431EB}" srcId="{96758762-3CBC-4485-8274-B0035D3FE556}" destId="{C59E41AC-C9F0-4B7A-8503-73955E70F2E9}" srcOrd="2" destOrd="0" parTransId="{7352FDAF-2C57-4AC0-A52F-41301F65CF6E}" sibTransId="{4C3CC303-AEE2-4D2C-B4ED-F33B61742065}"/>
    <dgm:cxn modelId="{C1651A7C-B981-4221-95C9-C397DB7D171F}" srcId="{96758762-3CBC-4485-8274-B0035D3FE556}" destId="{79568AE4-EB02-4A85-8539-B108F3A9158D}" srcOrd="0" destOrd="0" parTransId="{A5A41466-1C09-49C0-9AE1-37910B26C988}" sibTransId="{6FD9D412-0A42-4505-BAAC-9BD40DFEE0F1}"/>
    <dgm:cxn modelId="{5B10A67C-4652-460A-BC5B-4AADF1369AAC}" type="presOf" srcId="{C59E41AC-C9F0-4B7A-8503-73955E70F2E9}" destId="{F2A62722-17F5-4F84-A351-A234D612A74A}" srcOrd="0" destOrd="0" presId="urn:microsoft.com/office/officeart/2018/2/layout/IconLabelList"/>
    <dgm:cxn modelId="{CDE8008D-1E2E-4F7F-838E-F33BFCF58821}" type="presOf" srcId="{8360ED48-4E7B-4682-99BA-08FBBBAF05C4}" destId="{2624BF7E-6B1A-4C8B-8B44-DC03198B1B07}" srcOrd="0" destOrd="0" presId="urn:microsoft.com/office/officeart/2018/2/layout/IconLabelList"/>
    <dgm:cxn modelId="{2CC7B28D-538C-4EF0-83DA-348C3B37C5DD}" srcId="{96758762-3CBC-4485-8274-B0035D3FE556}" destId="{5EB2C4AE-2342-4199-A976-3A01AA8BFE38}" srcOrd="3" destOrd="0" parTransId="{2384FAC0-0354-4D1B-8A4F-36ECB006F297}" sibTransId="{6A6F602C-98CE-4C59-9A75-FBC3F8867E9A}"/>
    <dgm:cxn modelId="{100C4490-13C8-4A85-BBB4-659FE5FC6DC3}" srcId="{96758762-3CBC-4485-8274-B0035D3FE556}" destId="{CCAB1865-5729-4B58-B62D-4AE4538BD06A}" srcOrd="1" destOrd="0" parTransId="{E71C796A-7072-4052-872A-26B85C77876A}" sibTransId="{9685B2C2-58CE-49D1-89C8-EEEAD2903679}"/>
    <dgm:cxn modelId="{28FDC595-68BB-41DD-9431-929A28D88B04}" srcId="{96758762-3CBC-4485-8274-B0035D3FE556}" destId="{8360ED48-4E7B-4682-99BA-08FBBBAF05C4}" srcOrd="4" destOrd="0" parTransId="{D6BDAE4A-89EE-46F0-99C4-63A14152C3FF}" sibTransId="{54207F32-2DBC-4393-8E60-28350482A352}"/>
    <dgm:cxn modelId="{68FC95C9-173E-4D9A-9868-06365A57E3F8}" type="presOf" srcId="{96758762-3CBC-4485-8274-B0035D3FE556}" destId="{A3375C71-1A44-4BC1-BC81-E9232C249012}" srcOrd="0" destOrd="0" presId="urn:microsoft.com/office/officeart/2018/2/layout/IconLabelList"/>
    <dgm:cxn modelId="{C27A46D4-9E2A-4EE8-84FA-5875A722757B}" srcId="{96758762-3CBC-4485-8274-B0035D3FE556}" destId="{11585E6A-AEF2-4C42-BCB8-B8CA581CED96}" srcOrd="5" destOrd="0" parTransId="{F83081AA-99C9-4940-98F0-72FCCC6658E6}" sibTransId="{DEBA1117-31C2-4E7C-A569-D3E82395E9DF}"/>
    <dgm:cxn modelId="{6D4032D8-7FCC-40B3-B77C-56AC9B1E4B05}" type="presOf" srcId="{5EB2C4AE-2342-4199-A976-3A01AA8BFE38}" destId="{DB54079F-15D9-413C-A30A-D08381BE4DAF}" srcOrd="0" destOrd="0" presId="urn:microsoft.com/office/officeart/2018/2/layout/IconLabelList"/>
    <dgm:cxn modelId="{24A53EED-F67A-47EA-8EF9-3A52D236C409}" type="presOf" srcId="{11585E6A-AEF2-4C42-BCB8-B8CA581CED96}" destId="{9EE73A3D-D90F-49CE-A08B-9904509A0E32}" srcOrd="0" destOrd="0" presId="urn:microsoft.com/office/officeart/2018/2/layout/IconLabelList"/>
    <dgm:cxn modelId="{35347B01-8B3F-4E51-87AC-B88B589670B5}" type="presParOf" srcId="{A3375C71-1A44-4BC1-BC81-E9232C249012}" destId="{56DD2A45-1C92-4B71-B11C-21AE31B7D64D}" srcOrd="0" destOrd="0" presId="urn:microsoft.com/office/officeart/2018/2/layout/IconLabelList"/>
    <dgm:cxn modelId="{488EC73E-F935-422C-A3B8-784E8F831A1F}" type="presParOf" srcId="{56DD2A45-1C92-4B71-B11C-21AE31B7D64D}" destId="{914B1379-F4D7-4345-87D8-9D9F452C77F0}" srcOrd="0" destOrd="0" presId="urn:microsoft.com/office/officeart/2018/2/layout/IconLabelList"/>
    <dgm:cxn modelId="{29718F83-3080-4D14-B898-E11D165403FD}" type="presParOf" srcId="{56DD2A45-1C92-4B71-B11C-21AE31B7D64D}" destId="{10B13397-7BF0-44A3-B504-257E3C0D57B1}" srcOrd="1" destOrd="0" presId="urn:microsoft.com/office/officeart/2018/2/layout/IconLabelList"/>
    <dgm:cxn modelId="{07E858DC-BF3B-428D-9CA3-3E4BD351E0F6}" type="presParOf" srcId="{56DD2A45-1C92-4B71-B11C-21AE31B7D64D}" destId="{86AF188D-C355-45A7-BDC3-0C5AFBF210B4}" srcOrd="2" destOrd="0" presId="urn:microsoft.com/office/officeart/2018/2/layout/IconLabelList"/>
    <dgm:cxn modelId="{0649BB43-1ED2-4E77-9FFF-B18677B9224C}" type="presParOf" srcId="{A3375C71-1A44-4BC1-BC81-E9232C249012}" destId="{200CD53C-9CDD-4662-8952-C509B2ABD758}" srcOrd="1" destOrd="0" presId="urn:microsoft.com/office/officeart/2018/2/layout/IconLabelList"/>
    <dgm:cxn modelId="{F339FCBD-7C8B-4148-AD29-95D29E59E00D}" type="presParOf" srcId="{A3375C71-1A44-4BC1-BC81-E9232C249012}" destId="{F775B6A0-AD35-4AAC-BAA2-EE69379C2082}" srcOrd="2" destOrd="0" presId="urn:microsoft.com/office/officeart/2018/2/layout/IconLabelList"/>
    <dgm:cxn modelId="{8F5C3FA0-45F5-4B8A-BE48-1360B12BDC4A}" type="presParOf" srcId="{F775B6A0-AD35-4AAC-BAA2-EE69379C2082}" destId="{A92F5001-5127-4A6B-9ACD-E9395B80F9C6}" srcOrd="0" destOrd="0" presId="urn:microsoft.com/office/officeart/2018/2/layout/IconLabelList"/>
    <dgm:cxn modelId="{873BD820-C687-40BF-95E3-0A16648C3EDC}" type="presParOf" srcId="{F775B6A0-AD35-4AAC-BAA2-EE69379C2082}" destId="{CB9EBE2D-AB76-4D4E-A2C2-02F3A98A65D4}" srcOrd="1" destOrd="0" presId="urn:microsoft.com/office/officeart/2018/2/layout/IconLabelList"/>
    <dgm:cxn modelId="{8F106CF2-4A7B-4BFE-8E5C-4B084B4FCAB5}" type="presParOf" srcId="{F775B6A0-AD35-4AAC-BAA2-EE69379C2082}" destId="{98854FD8-4586-42E4-AC6F-8F9095C4CFB0}" srcOrd="2" destOrd="0" presId="urn:microsoft.com/office/officeart/2018/2/layout/IconLabelList"/>
    <dgm:cxn modelId="{2AFD059D-ED50-45DE-BD9D-EBA020D00D8B}" type="presParOf" srcId="{A3375C71-1A44-4BC1-BC81-E9232C249012}" destId="{F4CAEBA1-2757-4E99-A462-3670B636798A}" srcOrd="3" destOrd="0" presId="urn:microsoft.com/office/officeart/2018/2/layout/IconLabelList"/>
    <dgm:cxn modelId="{176E2228-AC37-4EEB-A4EE-B4090DFFB7F5}" type="presParOf" srcId="{A3375C71-1A44-4BC1-BC81-E9232C249012}" destId="{935F36D7-6D0C-4235-9ACE-CBEEE9874B10}" srcOrd="4" destOrd="0" presId="urn:microsoft.com/office/officeart/2018/2/layout/IconLabelList"/>
    <dgm:cxn modelId="{CEA39023-00D5-45E2-9F9F-ACC86F917D28}" type="presParOf" srcId="{935F36D7-6D0C-4235-9ACE-CBEEE9874B10}" destId="{EC1594E5-8A84-42FD-8C67-B56B774F0966}" srcOrd="0" destOrd="0" presId="urn:microsoft.com/office/officeart/2018/2/layout/IconLabelList"/>
    <dgm:cxn modelId="{10CB1031-51DF-4A5E-9137-BC7012B98951}" type="presParOf" srcId="{935F36D7-6D0C-4235-9ACE-CBEEE9874B10}" destId="{1CA9FB46-CECA-4303-A8B9-9F2D1ED41B9B}" srcOrd="1" destOrd="0" presId="urn:microsoft.com/office/officeart/2018/2/layout/IconLabelList"/>
    <dgm:cxn modelId="{61531D06-FB45-4AFC-82A0-99B30BDA4AB0}" type="presParOf" srcId="{935F36D7-6D0C-4235-9ACE-CBEEE9874B10}" destId="{F2A62722-17F5-4F84-A351-A234D612A74A}" srcOrd="2" destOrd="0" presId="urn:microsoft.com/office/officeart/2018/2/layout/IconLabelList"/>
    <dgm:cxn modelId="{288F9D29-D0B3-4409-8608-407AD75A7015}" type="presParOf" srcId="{A3375C71-1A44-4BC1-BC81-E9232C249012}" destId="{99D7602E-096D-43C0-9CFD-304877B03F71}" srcOrd="5" destOrd="0" presId="urn:microsoft.com/office/officeart/2018/2/layout/IconLabelList"/>
    <dgm:cxn modelId="{4CE661CA-FA54-40A0-9C87-77C165BC07F8}" type="presParOf" srcId="{A3375C71-1A44-4BC1-BC81-E9232C249012}" destId="{448E67DA-2C4B-4027-989D-70F73DDAD83D}" srcOrd="6" destOrd="0" presId="urn:microsoft.com/office/officeart/2018/2/layout/IconLabelList"/>
    <dgm:cxn modelId="{8C56AA57-8EFC-4F05-8B4D-C8DC946C9234}" type="presParOf" srcId="{448E67DA-2C4B-4027-989D-70F73DDAD83D}" destId="{E18C9A48-C3BA-48AB-BA24-0F5357EBCF51}" srcOrd="0" destOrd="0" presId="urn:microsoft.com/office/officeart/2018/2/layout/IconLabelList"/>
    <dgm:cxn modelId="{5DF88E0F-8F95-4BB3-8D89-CB110827EF17}" type="presParOf" srcId="{448E67DA-2C4B-4027-989D-70F73DDAD83D}" destId="{B2BFC6DA-23E0-4C8B-868E-15D6D8F8163B}" srcOrd="1" destOrd="0" presId="urn:microsoft.com/office/officeart/2018/2/layout/IconLabelList"/>
    <dgm:cxn modelId="{963B8DD7-F0B0-461F-A5A6-0353A6530BF1}" type="presParOf" srcId="{448E67DA-2C4B-4027-989D-70F73DDAD83D}" destId="{DB54079F-15D9-413C-A30A-D08381BE4DAF}" srcOrd="2" destOrd="0" presId="urn:microsoft.com/office/officeart/2018/2/layout/IconLabelList"/>
    <dgm:cxn modelId="{A81BA6A2-1C8E-4140-A9DF-4543DE5DD81D}" type="presParOf" srcId="{A3375C71-1A44-4BC1-BC81-E9232C249012}" destId="{D09DBE11-2384-433F-ABE9-C24BC5F28BCC}" srcOrd="7" destOrd="0" presId="urn:microsoft.com/office/officeart/2018/2/layout/IconLabelList"/>
    <dgm:cxn modelId="{5307ECF3-D54C-45C2-A05A-8DE5898E7649}" type="presParOf" srcId="{A3375C71-1A44-4BC1-BC81-E9232C249012}" destId="{32BDD5C1-834B-47C7-B6FB-53B53C650440}" srcOrd="8" destOrd="0" presId="urn:microsoft.com/office/officeart/2018/2/layout/IconLabelList"/>
    <dgm:cxn modelId="{AE79A637-0BA9-48DD-AD67-FBFA446C9193}" type="presParOf" srcId="{32BDD5C1-834B-47C7-B6FB-53B53C650440}" destId="{EBB1494A-523A-4694-9135-E55B2203C048}" srcOrd="0" destOrd="0" presId="urn:microsoft.com/office/officeart/2018/2/layout/IconLabelList"/>
    <dgm:cxn modelId="{0F170CCE-33F2-4A12-8A68-175CC9B8E456}" type="presParOf" srcId="{32BDD5C1-834B-47C7-B6FB-53B53C650440}" destId="{65573AF0-B151-4BE5-AFCE-3F700A1A21F1}" srcOrd="1" destOrd="0" presId="urn:microsoft.com/office/officeart/2018/2/layout/IconLabelList"/>
    <dgm:cxn modelId="{E554536D-EFB1-47DC-B7A4-38F28CDD58CB}" type="presParOf" srcId="{32BDD5C1-834B-47C7-B6FB-53B53C650440}" destId="{2624BF7E-6B1A-4C8B-8B44-DC03198B1B07}" srcOrd="2" destOrd="0" presId="urn:microsoft.com/office/officeart/2018/2/layout/IconLabelList"/>
    <dgm:cxn modelId="{64825B33-EF64-4F24-B04B-A90DC18748FD}" type="presParOf" srcId="{A3375C71-1A44-4BC1-BC81-E9232C249012}" destId="{45F8E792-2C9F-466C-9784-804870FA69CB}" srcOrd="9" destOrd="0" presId="urn:microsoft.com/office/officeart/2018/2/layout/IconLabelList"/>
    <dgm:cxn modelId="{BE23E401-E3CA-4577-AD09-2FDF2A04B70F}" type="presParOf" srcId="{A3375C71-1A44-4BC1-BC81-E9232C249012}" destId="{4FFBE387-DC30-4F8C-9B5C-CD8420DDFE14}" srcOrd="10" destOrd="0" presId="urn:microsoft.com/office/officeart/2018/2/layout/IconLabelList"/>
    <dgm:cxn modelId="{DC695094-0439-4517-A716-3A4F902B8AF8}" type="presParOf" srcId="{4FFBE387-DC30-4F8C-9B5C-CD8420DDFE14}" destId="{90AB6453-4F4B-4DBF-961B-E945630B68CB}" srcOrd="0" destOrd="0" presId="urn:microsoft.com/office/officeart/2018/2/layout/IconLabelList"/>
    <dgm:cxn modelId="{D260FFE2-0C23-4FAE-98B2-264B2E9CED58}" type="presParOf" srcId="{4FFBE387-DC30-4F8C-9B5C-CD8420DDFE14}" destId="{B06C4212-1463-42F9-BE04-5083ECF673B2}" srcOrd="1" destOrd="0" presId="urn:microsoft.com/office/officeart/2018/2/layout/IconLabelList"/>
    <dgm:cxn modelId="{916D7196-CCA0-41EC-A7AF-ABFC7D52EBD4}" type="presParOf" srcId="{4FFBE387-DC30-4F8C-9B5C-CD8420DDFE14}" destId="{9EE73A3D-D90F-49CE-A08B-9904509A0E32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9239BEF-F7A6-2A4E-9191-820CF8E625B1}" type="doc">
      <dgm:prSet loTypeId="urn:microsoft.com/office/officeart/2005/8/layout/cycle6" loCatId="cycle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BD76B7AB-75CD-2347-A138-CAA3621317F2}">
      <dgm:prSet phldrT="[Tekst]"/>
      <dgm:spPr/>
      <dgm:t>
        <a:bodyPr/>
        <a:lstStyle/>
        <a:p>
          <a:r>
            <a:rPr lang="nl-NL" dirty="0" err="1"/>
            <a:t>Vision</a:t>
          </a:r>
          <a:endParaRPr lang="nl-NL" dirty="0"/>
        </a:p>
      </dgm:t>
    </dgm:pt>
    <dgm:pt modelId="{CD2B7B6F-8C02-8F40-81B3-E5868386FC09}" type="parTrans" cxnId="{7A689F3B-7F1A-594A-AA2F-C866CC92B641}">
      <dgm:prSet/>
      <dgm:spPr/>
      <dgm:t>
        <a:bodyPr/>
        <a:lstStyle/>
        <a:p>
          <a:endParaRPr lang="nl-NL"/>
        </a:p>
      </dgm:t>
    </dgm:pt>
    <dgm:pt modelId="{E950499A-3988-104D-8074-F2FF8FBF68A2}" type="sibTrans" cxnId="{7A689F3B-7F1A-594A-AA2F-C866CC92B641}">
      <dgm:prSet/>
      <dgm:spPr/>
      <dgm:t>
        <a:bodyPr/>
        <a:lstStyle/>
        <a:p>
          <a:endParaRPr lang="nl-NL"/>
        </a:p>
      </dgm:t>
    </dgm:pt>
    <dgm:pt modelId="{7AD8A277-30C1-C244-B4B5-580FD8141A2A}">
      <dgm:prSet phldrT="[Tekst]"/>
      <dgm:spPr/>
      <dgm:t>
        <a:bodyPr/>
        <a:lstStyle/>
        <a:p>
          <a:r>
            <a:rPr lang="nl-NL" dirty="0" err="1"/>
            <a:t>Direction</a:t>
          </a:r>
          <a:endParaRPr lang="nl-NL" dirty="0"/>
        </a:p>
      </dgm:t>
    </dgm:pt>
    <dgm:pt modelId="{3CD1D044-DC9F-5E4C-B3A6-3166C38A962C}" type="parTrans" cxnId="{DEBCD82B-1B51-334C-A980-D06F8710F093}">
      <dgm:prSet/>
      <dgm:spPr/>
      <dgm:t>
        <a:bodyPr/>
        <a:lstStyle/>
        <a:p>
          <a:endParaRPr lang="nl-NL"/>
        </a:p>
      </dgm:t>
    </dgm:pt>
    <dgm:pt modelId="{E968BE65-06E2-1E46-941D-E0AD8B4AD334}" type="sibTrans" cxnId="{DEBCD82B-1B51-334C-A980-D06F8710F093}">
      <dgm:prSet/>
      <dgm:spPr/>
      <dgm:t>
        <a:bodyPr/>
        <a:lstStyle/>
        <a:p>
          <a:endParaRPr lang="nl-NL"/>
        </a:p>
      </dgm:t>
    </dgm:pt>
    <dgm:pt modelId="{3F8CCA65-4CC9-7948-9A08-EEF12A83219A}">
      <dgm:prSet phldrT="[Tekst]"/>
      <dgm:spPr/>
      <dgm:t>
        <a:bodyPr/>
        <a:lstStyle/>
        <a:p>
          <a:r>
            <a:rPr lang="nl-NL" dirty="0"/>
            <a:t>Charisma</a:t>
          </a:r>
        </a:p>
      </dgm:t>
    </dgm:pt>
    <dgm:pt modelId="{E7FEFBF5-5284-B647-8731-313C6167588A}" type="parTrans" cxnId="{971D0887-54D5-C346-B44B-7BA87FB217E2}">
      <dgm:prSet/>
      <dgm:spPr/>
      <dgm:t>
        <a:bodyPr/>
        <a:lstStyle/>
        <a:p>
          <a:endParaRPr lang="nl-NL"/>
        </a:p>
      </dgm:t>
    </dgm:pt>
    <dgm:pt modelId="{3352C62E-89B1-944F-8B1B-DB1A7F065A56}" type="sibTrans" cxnId="{971D0887-54D5-C346-B44B-7BA87FB217E2}">
      <dgm:prSet/>
      <dgm:spPr/>
      <dgm:t>
        <a:bodyPr/>
        <a:lstStyle/>
        <a:p>
          <a:endParaRPr lang="nl-NL"/>
        </a:p>
      </dgm:t>
    </dgm:pt>
    <dgm:pt modelId="{6C4F15BC-5D50-6740-A331-8C4423C5244C}">
      <dgm:prSet phldrT="[Tekst]"/>
      <dgm:spPr/>
      <dgm:t>
        <a:bodyPr/>
        <a:lstStyle/>
        <a:p>
          <a:r>
            <a:rPr lang="nl-NL" dirty="0" err="1"/>
            <a:t>Autonomy</a:t>
          </a:r>
          <a:endParaRPr lang="nl-NL" dirty="0"/>
        </a:p>
      </dgm:t>
    </dgm:pt>
    <dgm:pt modelId="{967710B0-98D6-2947-B068-DFAF28351D55}" type="parTrans" cxnId="{06C4F00B-2F55-BB40-9156-39AE775BFA4B}">
      <dgm:prSet/>
      <dgm:spPr/>
      <dgm:t>
        <a:bodyPr/>
        <a:lstStyle/>
        <a:p>
          <a:endParaRPr lang="nl-NL"/>
        </a:p>
      </dgm:t>
    </dgm:pt>
    <dgm:pt modelId="{3A58DC2D-40B4-9644-AA52-E0CADA8B238E}" type="sibTrans" cxnId="{06C4F00B-2F55-BB40-9156-39AE775BFA4B}">
      <dgm:prSet/>
      <dgm:spPr/>
      <dgm:t>
        <a:bodyPr/>
        <a:lstStyle/>
        <a:p>
          <a:endParaRPr lang="nl-NL"/>
        </a:p>
      </dgm:t>
    </dgm:pt>
    <dgm:pt modelId="{B0D8BCFD-65E6-374D-B6E3-17EA8AB29788}">
      <dgm:prSet phldrT="[Tekst]"/>
      <dgm:spPr/>
      <dgm:t>
        <a:bodyPr/>
        <a:lstStyle/>
        <a:p>
          <a:r>
            <a:rPr lang="nl-NL" dirty="0"/>
            <a:t>Power</a:t>
          </a:r>
        </a:p>
      </dgm:t>
    </dgm:pt>
    <dgm:pt modelId="{2B704748-FF5B-D44B-A94C-CC1127AC39F9}" type="parTrans" cxnId="{2A1B1E1B-22E6-444D-A97C-C29BC478561C}">
      <dgm:prSet/>
      <dgm:spPr/>
      <dgm:t>
        <a:bodyPr/>
        <a:lstStyle/>
        <a:p>
          <a:endParaRPr lang="nl-NL"/>
        </a:p>
      </dgm:t>
    </dgm:pt>
    <dgm:pt modelId="{E4B2D434-6D69-3448-9A9D-7301E1DA3156}" type="sibTrans" cxnId="{2A1B1E1B-22E6-444D-A97C-C29BC478561C}">
      <dgm:prSet/>
      <dgm:spPr/>
      <dgm:t>
        <a:bodyPr/>
        <a:lstStyle/>
        <a:p>
          <a:endParaRPr lang="nl-NL"/>
        </a:p>
      </dgm:t>
    </dgm:pt>
    <dgm:pt modelId="{D4D46072-B2F2-6E46-84B1-D50CD3961895}" type="pres">
      <dgm:prSet presAssocID="{19239BEF-F7A6-2A4E-9191-820CF8E625B1}" presName="cycle" presStyleCnt="0">
        <dgm:presLayoutVars>
          <dgm:dir/>
          <dgm:resizeHandles val="exact"/>
        </dgm:presLayoutVars>
      </dgm:prSet>
      <dgm:spPr/>
    </dgm:pt>
    <dgm:pt modelId="{0E01209A-456B-8C4D-A169-9B0714BC1188}" type="pres">
      <dgm:prSet presAssocID="{BD76B7AB-75CD-2347-A138-CAA3621317F2}" presName="node" presStyleLbl="node1" presStyleIdx="0" presStyleCnt="5">
        <dgm:presLayoutVars>
          <dgm:bulletEnabled val="1"/>
        </dgm:presLayoutVars>
      </dgm:prSet>
      <dgm:spPr/>
    </dgm:pt>
    <dgm:pt modelId="{01420AD3-7E1F-364D-9B01-188F614542E3}" type="pres">
      <dgm:prSet presAssocID="{BD76B7AB-75CD-2347-A138-CAA3621317F2}" presName="spNode" presStyleCnt="0"/>
      <dgm:spPr/>
    </dgm:pt>
    <dgm:pt modelId="{4521C0FF-80C5-B547-BB77-92A1B2307A7E}" type="pres">
      <dgm:prSet presAssocID="{E950499A-3988-104D-8074-F2FF8FBF68A2}" presName="sibTrans" presStyleLbl="sibTrans1D1" presStyleIdx="0" presStyleCnt="5"/>
      <dgm:spPr/>
    </dgm:pt>
    <dgm:pt modelId="{8AB22858-EEA0-C64F-B71A-DC6F679D0B34}" type="pres">
      <dgm:prSet presAssocID="{7AD8A277-30C1-C244-B4B5-580FD8141A2A}" presName="node" presStyleLbl="node1" presStyleIdx="1" presStyleCnt="5">
        <dgm:presLayoutVars>
          <dgm:bulletEnabled val="1"/>
        </dgm:presLayoutVars>
      </dgm:prSet>
      <dgm:spPr/>
    </dgm:pt>
    <dgm:pt modelId="{24E95541-E397-F54D-A874-C8B327EE2015}" type="pres">
      <dgm:prSet presAssocID="{7AD8A277-30C1-C244-B4B5-580FD8141A2A}" presName="spNode" presStyleCnt="0"/>
      <dgm:spPr/>
    </dgm:pt>
    <dgm:pt modelId="{44B3365C-4A4C-894A-9163-013D7691B993}" type="pres">
      <dgm:prSet presAssocID="{E968BE65-06E2-1E46-941D-E0AD8B4AD334}" presName="sibTrans" presStyleLbl="sibTrans1D1" presStyleIdx="1" presStyleCnt="5"/>
      <dgm:spPr/>
    </dgm:pt>
    <dgm:pt modelId="{C1220A24-FD6E-7842-99D0-094B188239FB}" type="pres">
      <dgm:prSet presAssocID="{3F8CCA65-4CC9-7948-9A08-EEF12A83219A}" presName="node" presStyleLbl="node1" presStyleIdx="2" presStyleCnt="5">
        <dgm:presLayoutVars>
          <dgm:bulletEnabled val="1"/>
        </dgm:presLayoutVars>
      </dgm:prSet>
      <dgm:spPr/>
    </dgm:pt>
    <dgm:pt modelId="{C367BEFC-562A-BB4D-8857-88ACDD4E36DA}" type="pres">
      <dgm:prSet presAssocID="{3F8CCA65-4CC9-7948-9A08-EEF12A83219A}" presName="spNode" presStyleCnt="0"/>
      <dgm:spPr/>
    </dgm:pt>
    <dgm:pt modelId="{09904828-C1B6-1741-B513-2B0171329B95}" type="pres">
      <dgm:prSet presAssocID="{3352C62E-89B1-944F-8B1B-DB1A7F065A56}" presName="sibTrans" presStyleLbl="sibTrans1D1" presStyleIdx="2" presStyleCnt="5"/>
      <dgm:spPr/>
    </dgm:pt>
    <dgm:pt modelId="{76E81476-8B1C-7B4D-9ADA-196C613EAD4D}" type="pres">
      <dgm:prSet presAssocID="{6C4F15BC-5D50-6740-A331-8C4423C5244C}" presName="node" presStyleLbl="node1" presStyleIdx="3" presStyleCnt="5">
        <dgm:presLayoutVars>
          <dgm:bulletEnabled val="1"/>
        </dgm:presLayoutVars>
      </dgm:prSet>
      <dgm:spPr/>
    </dgm:pt>
    <dgm:pt modelId="{10B5231E-8032-BC4E-B5D2-9E0D7E2DB509}" type="pres">
      <dgm:prSet presAssocID="{6C4F15BC-5D50-6740-A331-8C4423C5244C}" presName="spNode" presStyleCnt="0"/>
      <dgm:spPr/>
    </dgm:pt>
    <dgm:pt modelId="{13DFCA47-DD0A-CE4C-81D4-E7D3558E4FD1}" type="pres">
      <dgm:prSet presAssocID="{3A58DC2D-40B4-9644-AA52-E0CADA8B238E}" presName="sibTrans" presStyleLbl="sibTrans1D1" presStyleIdx="3" presStyleCnt="5"/>
      <dgm:spPr/>
    </dgm:pt>
    <dgm:pt modelId="{82E528F3-F10D-3F46-AB2D-7CE94D3BBA2D}" type="pres">
      <dgm:prSet presAssocID="{B0D8BCFD-65E6-374D-B6E3-17EA8AB29788}" presName="node" presStyleLbl="node1" presStyleIdx="4" presStyleCnt="5">
        <dgm:presLayoutVars>
          <dgm:bulletEnabled val="1"/>
        </dgm:presLayoutVars>
      </dgm:prSet>
      <dgm:spPr/>
    </dgm:pt>
    <dgm:pt modelId="{6A1B0456-C56B-7B4E-937E-FD1BFF0B318C}" type="pres">
      <dgm:prSet presAssocID="{B0D8BCFD-65E6-374D-B6E3-17EA8AB29788}" presName="spNode" presStyleCnt="0"/>
      <dgm:spPr/>
    </dgm:pt>
    <dgm:pt modelId="{48EB1417-2BF3-2D43-8647-A70B3F02439F}" type="pres">
      <dgm:prSet presAssocID="{E4B2D434-6D69-3448-9A9D-7301E1DA3156}" presName="sibTrans" presStyleLbl="sibTrans1D1" presStyleIdx="4" presStyleCnt="5"/>
      <dgm:spPr/>
    </dgm:pt>
  </dgm:ptLst>
  <dgm:cxnLst>
    <dgm:cxn modelId="{EC0A5E07-1D55-9845-8A87-0AC5EB6D497A}" type="presOf" srcId="{B0D8BCFD-65E6-374D-B6E3-17EA8AB29788}" destId="{82E528F3-F10D-3F46-AB2D-7CE94D3BBA2D}" srcOrd="0" destOrd="0" presId="urn:microsoft.com/office/officeart/2005/8/layout/cycle6"/>
    <dgm:cxn modelId="{06C4F00B-2F55-BB40-9156-39AE775BFA4B}" srcId="{19239BEF-F7A6-2A4E-9191-820CF8E625B1}" destId="{6C4F15BC-5D50-6740-A331-8C4423C5244C}" srcOrd="3" destOrd="0" parTransId="{967710B0-98D6-2947-B068-DFAF28351D55}" sibTransId="{3A58DC2D-40B4-9644-AA52-E0CADA8B238E}"/>
    <dgm:cxn modelId="{2A1B1E1B-22E6-444D-A97C-C29BC478561C}" srcId="{19239BEF-F7A6-2A4E-9191-820CF8E625B1}" destId="{B0D8BCFD-65E6-374D-B6E3-17EA8AB29788}" srcOrd="4" destOrd="0" parTransId="{2B704748-FF5B-D44B-A94C-CC1127AC39F9}" sibTransId="{E4B2D434-6D69-3448-9A9D-7301E1DA3156}"/>
    <dgm:cxn modelId="{AEB6D81F-9DC1-FE45-B541-EA12A47DE7C7}" type="presOf" srcId="{BD76B7AB-75CD-2347-A138-CAA3621317F2}" destId="{0E01209A-456B-8C4D-A169-9B0714BC1188}" srcOrd="0" destOrd="0" presId="urn:microsoft.com/office/officeart/2005/8/layout/cycle6"/>
    <dgm:cxn modelId="{DEBCD82B-1B51-334C-A980-D06F8710F093}" srcId="{19239BEF-F7A6-2A4E-9191-820CF8E625B1}" destId="{7AD8A277-30C1-C244-B4B5-580FD8141A2A}" srcOrd="1" destOrd="0" parTransId="{3CD1D044-DC9F-5E4C-B3A6-3166C38A962C}" sibTransId="{E968BE65-06E2-1E46-941D-E0AD8B4AD334}"/>
    <dgm:cxn modelId="{7A689F3B-7F1A-594A-AA2F-C866CC92B641}" srcId="{19239BEF-F7A6-2A4E-9191-820CF8E625B1}" destId="{BD76B7AB-75CD-2347-A138-CAA3621317F2}" srcOrd="0" destOrd="0" parTransId="{CD2B7B6F-8C02-8F40-81B3-E5868386FC09}" sibTransId="{E950499A-3988-104D-8074-F2FF8FBF68A2}"/>
    <dgm:cxn modelId="{8DCB553D-871D-344D-9197-8D1FB8660700}" type="presOf" srcId="{3352C62E-89B1-944F-8B1B-DB1A7F065A56}" destId="{09904828-C1B6-1741-B513-2B0171329B95}" srcOrd="0" destOrd="0" presId="urn:microsoft.com/office/officeart/2005/8/layout/cycle6"/>
    <dgm:cxn modelId="{197D796C-DAC6-BB48-9C0E-A949E74EAA12}" type="presOf" srcId="{E968BE65-06E2-1E46-941D-E0AD8B4AD334}" destId="{44B3365C-4A4C-894A-9163-013D7691B993}" srcOrd="0" destOrd="0" presId="urn:microsoft.com/office/officeart/2005/8/layout/cycle6"/>
    <dgm:cxn modelId="{AC94347A-3F80-D54B-AC99-BCDC6F2DDF8F}" type="presOf" srcId="{E4B2D434-6D69-3448-9A9D-7301E1DA3156}" destId="{48EB1417-2BF3-2D43-8647-A70B3F02439F}" srcOrd="0" destOrd="0" presId="urn:microsoft.com/office/officeart/2005/8/layout/cycle6"/>
    <dgm:cxn modelId="{02CF0D7B-51AC-134C-AAD5-87D6D6118735}" type="presOf" srcId="{19239BEF-F7A6-2A4E-9191-820CF8E625B1}" destId="{D4D46072-B2F2-6E46-84B1-D50CD3961895}" srcOrd="0" destOrd="0" presId="urn:microsoft.com/office/officeart/2005/8/layout/cycle6"/>
    <dgm:cxn modelId="{971D0887-54D5-C346-B44B-7BA87FB217E2}" srcId="{19239BEF-F7A6-2A4E-9191-820CF8E625B1}" destId="{3F8CCA65-4CC9-7948-9A08-EEF12A83219A}" srcOrd="2" destOrd="0" parTransId="{E7FEFBF5-5284-B647-8731-313C6167588A}" sibTransId="{3352C62E-89B1-944F-8B1B-DB1A7F065A56}"/>
    <dgm:cxn modelId="{75221D92-6E3E-FA4A-92DB-4B0DB9AEBB15}" type="presOf" srcId="{6C4F15BC-5D50-6740-A331-8C4423C5244C}" destId="{76E81476-8B1C-7B4D-9ADA-196C613EAD4D}" srcOrd="0" destOrd="0" presId="urn:microsoft.com/office/officeart/2005/8/layout/cycle6"/>
    <dgm:cxn modelId="{45EB8394-F218-5346-9BB5-59E5ADF61E50}" type="presOf" srcId="{3F8CCA65-4CC9-7948-9A08-EEF12A83219A}" destId="{C1220A24-FD6E-7842-99D0-094B188239FB}" srcOrd="0" destOrd="0" presId="urn:microsoft.com/office/officeart/2005/8/layout/cycle6"/>
    <dgm:cxn modelId="{F1C647B3-0545-8D4E-8BB5-50512B628A9F}" type="presOf" srcId="{E950499A-3988-104D-8074-F2FF8FBF68A2}" destId="{4521C0FF-80C5-B547-BB77-92A1B2307A7E}" srcOrd="0" destOrd="0" presId="urn:microsoft.com/office/officeart/2005/8/layout/cycle6"/>
    <dgm:cxn modelId="{CD171ABD-0793-8048-9FEC-AFF5EB4DFB9A}" type="presOf" srcId="{3A58DC2D-40B4-9644-AA52-E0CADA8B238E}" destId="{13DFCA47-DD0A-CE4C-81D4-E7D3558E4FD1}" srcOrd="0" destOrd="0" presId="urn:microsoft.com/office/officeart/2005/8/layout/cycle6"/>
    <dgm:cxn modelId="{33492EE6-3EDF-B548-8066-F73903D540E8}" type="presOf" srcId="{7AD8A277-30C1-C244-B4B5-580FD8141A2A}" destId="{8AB22858-EEA0-C64F-B71A-DC6F679D0B34}" srcOrd="0" destOrd="0" presId="urn:microsoft.com/office/officeart/2005/8/layout/cycle6"/>
    <dgm:cxn modelId="{7A42E887-2249-3147-A0AB-D83B91615D9C}" type="presParOf" srcId="{D4D46072-B2F2-6E46-84B1-D50CD3961895}" destId="{0E01209A-456B-8C4D-A169-9B0714BC1188}" srcOrd="0" destOrd="0" presId="urn:microsoft.com/office/officeart/2005/8/layout/cycle6"/>
    <dgm:cxn modelId="{49691816-D7FF-7744-92CC-EB7D55F1D681}" type="presParOf" srcId="{D4D46072-B2F2-6E46-84B1-D50CD3961895}" destId="{01420AD3-7E1F-364D-9B01-188F614542E3}" srcOrd="1" destOrd="0" presId="urn:microsoft.com/office/officeart/2005/8/layout/cycle6"/>
    <dgm:cxn modelId="{53841786-ED5C-6F45-8D9B-8A4CBD895A5B}" type="presParOf" srcId="{D4D46072-B2F2-6E46-84B1-D50CD3961895}" destId="{4521C0FF-80C5-B547-BB77-92A1B2307A7E}" srcOrd="2" destOrd="0" presId="urn:microsoft.com/office/officeart/2005/8/layout/cycle6"/>
    <dgm:cxn modelId="{A372EA91-4757-0749-8E75-5B59BAB447AB}" type="presParOf" srcId="{D4D46072-B2F2-6E46-84B1-D50CD3961895}" destId="{8AB22858-EEA0-C64F-B71A-DC6F679D0B34}" srcOrd="3" destOrd="0" presId="urn:microsoft.com/office/officeart/2005/8/layout/cycle6"/>
    <dgm:cxn modelId="{3979DC01-8FD2-7A4E-BD2E-55556378E387}" type="presParOf" srcId="{D4D46072-B2F2-6E46-84B1-D50CD3961895}" destId="{24E95541-E397-F54D-A874-C8B327EE2015}" srcOrd="4" destOrd="0" presId="urn:microsoft.com/office/officeart/2005/8/layout/cycle6"/>
    <dgm:cxn modelId="{11483567-B462-AD4E-8333-FA414D13B2CB}" type="presParOf" srcId="{D4D46072-B2F2-6E46-84B1-D50CD3961895}" destId="{44B3365C-4A4C-894A-9163-013D7691B993}" srcOrd="5" destOrd="0" presId="urn:microsoft.com/office/officeart/2005/8/layout/cycle6"/>
    <dgm:cxn modelId="{C07068B1-2FDA-B544-B3E4-07861FB1311D}" type="presParOf" srcId="{D4D46072-B2F2-6E46-84B1-D50CD3961895}" destId="{C1220A24-FD6E-7842-99D0-094B188239FB}" srcOrd="6" destOrd="0" presId="urn:microsoft.com/office/officeart/2005/8/layout/cycle6"/>
    <dgm:cxn modelId="{27013E0A-342B-E841-B678-A102D54F0710}" type="presParOf" srcId="{D4D46072-B2F2-6E46-84B1-D50CD3961895}" destId="{C367BEFC-562A-BB4D-8857-88ACDD4E36DA}" srcOrd="7" destOrd="0" presId="urn:microsoft.com/office/officeart/2005/8/layout/cycle6"/>
    <dgm:cxn modelId="{5063653C-9815-E54A-82E9-2F40F2841144}" type="presParOf" srcId="{D4D46072-B2F2-6E46-84B1-D50CD3961895}" destId="{09904828-C1B6-1741-B513-2B0171329B95}" srcOrd="8" destOrd="0" presId="urn:microsoft.com/office/officeart/2005/8/layout/cycle6"/>
    <dgm:cxn modelId="{9317AE13-65DA-D840-926D-8134BB3DE342}" type="presParOf" srcId="{D4D46072-B2F2-6E46-84B1-D50CD3961895}" destId="{76E81476-8B1C-7B4D-9ADA-196C613EAD4D}" srcOrd="9" destOrd="0" presId="urn:microsoft.com/office/officeart/2005/8/layout/cycle6"/>
    <dgm:cxn modelId="{78A40905-DAB9-AE41-9747-82DDEF6AE495}" type="presParOf" srcId="{D4D46072-B2F2-6E46-84B1-D50CD3961895}" destId="{10B5231E-8032-BC4E-B5D2-9E0D7E2DB509}" srcOrd="10" destOrd="0" presId="urn:microsoft.com/office/officeart/2005/8/layout/cycle6"/>
    <dgm:cxn modelId="{416A0756-4D2C-4C47-87D9-C325948E9E72}" type="presParOf" srcId="{D4D46072-B2F2-6E46-84B1-D50CD3961895}" destId="{13DFCA47-DD0A-CE4C-81D4-E7D3558E4FD1}" srcOrd="11" destOrd="0" presId="urn:microsoft.com/office/officeart/2005/8/layout/cycle6"/>
    <dgm:cxn modelId="{E5E7F293-614C-E342-A83A-D0A857DAED2E}" type="presParOf" srcId="{D4D46072-B2F2-6E46-84B1-D50CD3961895}" destId="{82E528F3-F10D-3F46-AB2D-7CE94D3BBA2D}" srcOrd="12" destOrd="0" presId="urn:microsoft.com/office/officeart/2005/8/layout/cycle6"/>
    <dgm:cxn modelId="{73774C29-FFD9-3F45-9D87-3639C54E7E3E}" type="presParOf" srcId="{D4D46072-B2F2-6E46-84B1-D50CD3961895}" destId="{6A1B0456-C56B-7B4E-937E-FD1BFF0B318C}" srcOrd="13" destOrd="0" presId="urn:microsoft.com/office/officeart/2005/8/layout/cycle6"/>
    <dgm:cxn modelId="{F2811D2B-6312-2A4E-988E-C4B60B411C2B}" type="presParOf" srcId="{D4D46072-B2F2-6E46-84B1-D50CD3961895}" destId="{48EB1417-2BF3-2D43-8647-A70B3F02439F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44BEE91-295A-3D41-9370-0FBBE92900FE}" type="doc">
      <dgm:prSet loTypeId="urn:microsoft.com/office/officeart/2005/8/layout/cycle3" loCatId="cycle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7CC85E0D-F5E5-AD45-A7C6-268E2A65983F}">
      <dgm:prSet phldrT="[Tekst]"/>
      <dgm:spPr/>
      <dgm:t>
        <a:bodyPr/>
        <a:lstStyle/>
        <a:p>
          <a:r>
            <a:rPr lang="nl-NL" dirty="0" err="1"/>
            <a:t>Contextual</a:t>
          </a:r>
          <a:r>
            <a:rPr lang="nl-NL" dirty="0"/>
            <a:t> </a:t>
          </a:r>
          <a:r>
            <a:rPr lang="nl-NL" dirty="0" err="1"/>
            <a:t>perspective</a:t>
          </a:r>
          <a:endParaRPr lang="nl-NL" dirty="0"/>
        </a:p>
      </dgm:t>
    </dgm:pt>
    <dgm:pt modelId="{AF76E4FE-AB5C-7E41-841E-F926A31B2852}" type="parTrans" cxnId="{64273CDF-BCAA-764F-B592-9046134D0C64}">
      <dgm:prSet/>
      <dgm:spPr/>
      <dgm:t>
        <a:bodyPr/>
        <a:lstStyle/>
        <a:p>
          <a:endParaRPr lang="nl-NL"/>
        </a:p>
      </dgm:t>
    </dgm:pt>
    <dgm:pt modelId="{EA3F1085-52F8-6948-A7B5-44B3713A5489}" type="sibTrans" cxnId="{64273CDF-BCAA-764F-B592-9046134D0C64}">
      <dgm:prSet/>
      <dgm:spPr/>
      <dgm:t>
        <a:bodyPr/>
        <a:lstStyle/>
        <a:p>
          <a:endParaRPr lang="nl-NL"/>
        </a:p>
      </dgm:t>
    </dgm:pt>
    <dgm:pt modelId="{2EB9FEA4-D0C4-964B-A7C7-957BF7EEAA3B}">
      <dgm:prSet phldrT="[Tekst]"/>
      <dgm:spPr/>
      <dgm:t>
        <a:bodyPr/>
        <a:lstStyle/>
        <a:p>
          <a:r>
            <a:rPr lang="nl-NL" dirty="0" err="1"/>
            <a:t>Equifinality</a:t>
          </a:r>
          <a:endParaRPr lang="nl-NL" dirty="0"/>
        </a:p>
      </dgm:t>
    </dgm:pt>
    <dgm:pt modelId="{AE4076B5-4A0A-3F4B-BE08-2FD551797C0A}" type="parTrans" cxnId="{2E9409CA-A68F-4B4D-9D59-6ACF8D843A8E}">
      <dgm:prSet/>
      <dgm:spPr/>
      <dgm:t>
        <a:bodyPr/>
        <a:lstStyle/>
        <a:p>
          <a:endParaRPr lang="nl-NL"/>
        </a:p>
      </dgm:t>
    </dgm:pt>
    <dgm:pt modelId="{7C2D82FF-C8DF-BE4F-962E-112D8CAEC701}" type="sibTrans" cxnId="{2E9409CA-A68F-4B4D-9D59-6ACF8D843A8E}">
      <dgm:prSet/>
      <dgm:spPr/>
      <dgm:t>
        <a:bodyPr/>
        <a:lstStyle/>
        <a:p>
          <a:endParaRPr lang="nl-NL"/>
        </a:p>
      </dgm:t>
    </dgm:pt>
    <dgm:pt modelId="{6A14395F-0464-7942-B6DE-DDA4431E313D}">
      <dgm:prSet phldrT="[Tekst]"/>
      <dgm:spPr/>
      <dgm:t>
        <a:bodyPr/>
        <a:lstStyle/>
        <a:p>
          <a:r>
            <a:rPr lang="nl-NL" dirty="0" err="1"/>
            <a:t>Alto</a:t>
          </a:r>
          <a:r>
            <a:rPr lang="nl-NL" dirty="0"/>
            <a:t> </a:t>
          </a:r>
          <a:r>
            <a:rPr lang="nl-NL" dirty="0" err="1"/>
            <a:t>centered</a:t>
          </a:r>
          <a:endParaRPr lang="nl-NL" dirty="0"/>
        </a:p>
      </dgm:t>
    </dgm:pt>
    <dgm:pt modelId="{F6D79A63-E128-7F46-A999-F6579C9DC558}" type="parTrans" cxnId="{E24AFDEC-FFEF-0944-B4DD-2605406A007D}">
      <dgm:prSet/>
      <dgm:spPr/>
      <dgm:t>
        <a:bodyPr/>
        <a:lstStyle/>
        <a:p>
          <a:endParaRPr lang="nl-NL"/>
        </a:p>
      </dgm:t>
    </dgm:pt>
    <dgm:pt modelId="{FE5A1815-28CE-434C-AFD5-C709C6E7B3AF}" type="sibTrans" cxnId="{E24AFDEC-FFEF-0944-B4DD-2605406A007D}">
      <dgm:prSet/>
      <dgm:spPr/>
      <dgm:t>
        <a:bodyPr/>
        <a:lstStyle/>
        <a:p>
          <a:endParaRPr lang="nl-NL"/>
        </a:p>
      </dgm:t>
    </dgm:pt>
    <dgm:pt modelId="{157D0720-569D-7D4E-A82A-A91D96AC9FFC}">
      <dgm:prSet phldrT="[Tekst]"/>
      <dgm:spPr/>
      <dgm:t>
        <a:bodyPr/>
        <a:lstStyle/>
        <a:p>
          <a:r>
            <a:rPr lang="nl-NL" dirty="0" err="1"/>
            <a:t>Connectivity</a:t>
          </a:r>
          <a:endParaRPr lang="nl-NL" dirty="0"/>
        </a:p>
      </dgm:t>
    </dgm:pt>
    <dgm:pt modelId="{15A4DC3D-C2FD-9841-8749-F6B5EA5C3A7E}" type="parTrans" cxnId="{0FAC60E6-B9EC-2B4E-A9AF-541A1EAB8160}">
      <dgm:prSet/>
      <dgm:spPr/>
      <dgm:t>
        <a:bodyPr/>
        <a:lstStyle/>
        <a:p>
          <a:endParaRPr lang="nl-NL"/>
        </a:p>
      </dgm:t>
    </dgm:pt>
    <dgm:pt modelId="{F8A6E740-C80B-4C41-AF5A-D7705189EF1F}" type="sibTrans" cxnId="{0FAC60E6-B9EC-2B4E-A9AF-541A1EAB8160}">
      <dgm:prSet/>
      <dgm:spPr/>
      <dgm:t>
        <a:bodyPr/>
        <a:lstStyle/>
        <a:p>
          <a:endParaRPr lang="nl-NL"/>
        </a:p>
      </dgm:t>
    </dgm:pt>
    <dgm:pt modelId="{E7B08D31-6CF4-F54C-8440-95328390D45A}">
      <dgm:prSet phldrT="[Tekst]"/>
      <dgm:spPr/>
      <dgm:t>
        <a:bodyPr/>
        <a:lstStyle/>
        <a:p>
          <a:r>
            <a:rPr lang="nl-NL" dirty="0" err="1"/>
            <a:t>Antifragility</a:t>
          </a:r>
          <a:endParaRPr lang="nl-NL" dirty="0"/>
        </a:p>
      </dgm:t>
    </dgm:pt>
    <dgm:pt modelId="{609496C0-9F16-D741-8E74-250400A56943}" type="parTrans" cxnId="{6FE9AA97-A09D-6C46-806D-32396FCE08C4}">
      <dgm:prSet/>
      <dgm:spPr/>
      <dgm:t>
        <a:bodyPr/>
        <a:lstStyle/>
        <a:p>
          <a:endParaRPr lang="nl-NL"/>
        </a:p>
      </dgm:t>
    </dgm:pt>
    <dgm:pt modelId="{8501A044-FA5A-2A43-9B8B-F61FB8115CF1}" type="sibTrans" cxnId="{6FE9AA97-A09D-6C46-806D-32396FCE08C4}">
      <dgm:prSet/>
      <dgm:spPr/>
      <dgm:t>
        <a:bodyPr/>
        <a:lstStyle/>
        <a:p>
          <a:endParaRPr lang="nl-NL"/>
        </a:p>
      </dgm:t>
    </dgm:pt>
    <dgm:pt modelId="{3A3BFE17-957D-9B4F-97A6-4399A9DF6FA2}" type="pres">
      <dgm:prSet presAssocID="{444BEE91-295A-3D41-9370-0FBBE92900FE}" presName="Name0" presStyleCnt="0">
        <dgm:presLayoutVars>
          <dgm:dir/>
          <dgm:resizeHandles val="exact"/>
        </dgm:presLayoutVars>
      </dgm:prSet>
      <dgm:spPr/>
    </dgm:pt>
    <dgm:pt modelId="{A3BC9843-5C5A-7346-B3FB-D27A2FA7F6B0}" type="pres">
      <dgm:prSet presAssocID="{444BEE91-295A-3D41-9370-0FBBE92900FE}" presName="cycle" presStyleCnt="0"/>
      <dgm:spPr/>
    </dgm:pt>
    <dgm:pt modelId="{AA600807-5B9F-9647-94A7-C6EED9D286C2}" type="pres">
      <dgm:prSet presAssocID="{7CC85E0D-F5E5-AD45-A7C6-268E2A65983F}" presName="nodeFirstNode" presStyleLbl="node1" presStyleIdx="0" presStyleCnt="5">
        <dgm:presLayoutVars>
          <dgm:bulletEnabled val="1"/>
        </dgm:presLayoutVars>
      </dgm:prSet>
      <dgm:spPr/>
    </dgm:pt>
    <dgm:pt modelId="{318FC0B6-62E9-4148-BAD1-FC129D07E492}" type="pres">
      <dgm:prSet presAssocID="{EA3F1085-52F8-6948-A7B5-44B3713A5489}" presName="sibTransFirstNode" presStyleLbl="bgShp" presStyleIdx="0" presStyleCnt="1"/>
      <dgm:spPr/>
    </dgm:pt>
    <dgm:pt modelId="{927AAC77-8E0C-AA4E-94A7-C1203461C9B1}" type="pres">
      <dgm:prSet presAssocID="{2EB9FEA4-D0C4-964B-A7C7-957BF7EEAA3B}" presName="nodeFollowingNodes" presStyleLbl="node1" presStyleIdx="1" presStyleCnt="5">
        <dgm:presLayoutVars>
          <dgm:bulletEnabled val="1"/>
        </dgm:presLayoutVars>
      </dgm:prSet>
      <dgm:spPr/>
    </dgm:pt>
    <dgm:pt modelId="{6C28421E-74AA-6446-ABD0-57A938540B46}" type="pres">
      <dgm:prSet presAssocID="{6A14395F-0464-7942-B6DE-DDA4431E313D}" presName="nodeFollowingNodes" presStyleLbl="node1" presStyleIdx="2" presStyleCnt="5" custRadScaleRad="115342" custRadScaleInc="-35762">
        <dgm:presLayoutVars>
          <dgm:bulletEnabled val="1"/>
        </dgm:presLayoutVars>
      </dgm:prSet>
      <dgm:spPr/>
    </dgm:pt>
    <dgm:pt modelId="{9BC82888-BFDF-E14B-98BE-676B9CEE809E}" type="pres">
      <dgm:prSet presAssocID="{157D0720-569D-7D4E-A82A-A91D96AC9FFC}" presName="nodeFollowingNodes" presStyleLbl="node1" presStyleIdx="3" presStyleCnt="5" custRadScaleRad="94464" custRadScaleInc="21570">
        <dgm:presLayoutVars>
          <dgm:bulletEnabled val="1"/>
        </dgm:presLayoutVars>
      </dgm:prSet>
      <dgm:spPr/>
    </dgm:pt>
    <dgm:pt modelId="{E6EBB779-3852-BD46-9860-1386DFCDB671}" type="pres">
      <dgm:prSet presAssocID="{E7B08D31-6CF4-F54C-8440-95328390D45A}" presName="nodeFollowingNodes" presStyleLbl="node1" presStyleIdx="4" presStyleCnt="5">
        <dgm:presLayoutVars>
          <dgm:bulletEnabled val="1"/>
        </dgm:presLayoutVars>
      </dgm:prSet>
      <dgm:spPr/>
    </dgm:pt>
  </dgm:ptLst>
  <dgm:cxnLst>
    <dgm:cxn modelId="{BBEE6704-2B20-6C41-B246-595D92227F00}" type="presOf" srcId="{E7B08D31-6CF4-F54C-8440-95328390D45A}" destId="{E6EBB779-3852-BD46-9860-1386DFCDB671}" srcOrd="0" destOrd="0" presId="urn:microsoft.com/office/officeart/2005/8/layout/cycle3"/>
    <dgm:cxn modelId="{ABB97826-2302-F147-B99D-40F94B8A5A3E}" type="presOf" srcId="{444BEE91-295A-3D41-9370-0FBBE92900FE}" destId="{3A3BFE17-957D-9B4F-97A6-4399A9DF6FA2}" srcOrd="0" destOrd="0" presId="urn:microsoft.com/office/officeart/2005/8/layout/cycle3"/>
    <dgm:cxn modelId="{54C97537-E29F-434B-BC22-75E3C8F5F0DB}" type="presOf" srcId="{157D0720-569D-7D4E-A82A-A91D96AC9FFC}" destId="{9BC82888-BFDF-E14B-98BE-676B9CEE809E}" srcOrd="0" destOrd="0" presId="urn:microsoft.com/office/officeart/2005/8/layout/cycle3"/>
    <dgm:cxn modelId="{AB647660-D33A-E147-872E-8E945CE876B3}" type="presOf" srcId="{EA3F1085-52F8-6948-A7B5-44B3713A5489}" destId="{318FC0B6-62E9-4148-BAD1-FC129D07E492}" srcOrd="0" destOrd="0" presId="urn:microsoft.com/office/officeart/2005/8/layout/cycle3"/>
    <dgm:cxn modelId="{27625C69-F0E2-5F47-92FC-E9E044B4CD92}" type="presOf" srcId="{7CC85E0D-F5E5-AD45-A7C6-268E2A65983F}" destId="{AA600807-5B9F-9647-94A7-C6EED9D286C2}" srcOrd="0" destOrd="0" presId="urn:microsoft.com/office/officeart/2005/8/layout/cycle3"/>
    <dgm:cxn modelId="{7D35E295-E4B0-0B4F-AC6B-66711E4E0029}" type="presOf" srcId="{6A14395F-0464-7942-B6DE-DDA4431E313D}" destId="{6C28421E-74AA-6446-ABD0-57A938540B46}" srcOrd="0" destOrd="0" presId="urn:microsoft.com/office/officeart/2005/8/layout/cycle3"/>
    <dgm:cxn modelId="{6FE9AA97-A09D-6C46-806D-32396FCE08C4}" srcId="{444BEE91-295A-3D41-9370-0FBBE92900FE}" destId="{E7B08D31-6CF4-F54C-8440-95328390D45A}" srcOrd="4" destOrd="0" parTransId="{609496C0-9F16-D741-8E74-250400A56943}" sibTransId="{8501A044-FA5A-2A43-9B8B-F61FB8115CF1}"/>
    <dgm:cxn modelId="{539607C7-F4E8-8945-AD14-8F286DA52EB8}" type="presOf" srcId="{2EB9FEA4-D0C4-964B-A7C7-957BF7EEAA3B}" destId="{927AAC77-8E0C-AA4E-94A7-C1203461C9B1}" srcOrd="0" destOrd="0" presId="urn:microsoft.com/office/officeart/2005/8/layout/cycle3"/>
    <dgm:cxn modelId="{2E9409CA-A68F-4B4D-9D59-6ACF8D843A8E}" srcId="{444BEE91-295A-3D41-9370-0FBBE92900FE}" destId="{2EB9FEA4-D0C4-964B-A7C7-957BF7EEAA3B}" srcOrd="1" destOrd="0" parTransId="{AE4076B5-4A0A-3F4B-BE08-2FD551797C0A}" sibTransId="{7C2D82FF-C8DF-BE4F-962E-112D8CAEC701}"/>
    <dgm:cxn modelId="{64273CDF-BCAA-764F-B592-9046134D0C64}" srcId="{444BEE91-295A-3D41-9370-0FBBE92900FE}" destId="{7CC85E0D-F5E5-AD45-A7C6-268E2A65983F}" srcOrd="0" destOrd="0" parTransId="{AF76E4FE-AB5C-7E41-841E-F926A31B2852}" sibTransId="{EA3F1085-52F8-6948-A7B5-44B3713A5489}"/>
    <dgm:cxn modelId="{0FAC60E6-B9EC-2B4E-A9AF-541A1EAB8160}" srcId="{444BEE91-295A-3D41-9370-0FBBE92900FE}" destId="{157D0720-569D-7D4E-A82A-A91D96AC9FFC}" srcOrd="3" destOrd="0" parTransId="{15A4DC3D-C2FD-9841-8749-F6B5EA5C3A7E}" sibTransId="{F8A6E740-C80B-4C41-AF5A-D7705189EF1F}"/>
    <dgm:cxn modelId="{E24AFDEC-FFEF-0944-B4DD-2605406A007D}" srcId="{444BEE91-295A-3D41-9370-0FBBE92900FE}" destId="{6A14395F-0464-7942-B6DE-DDA4431E313D}" srcOrd="2" destOrd="0" parTransId="{F6D79A63-E128-7F46-A999-F6579C9DC558}" sibTransId="{FE5A1815-28CE-434C-AFD5-C709C6E7B3AF}"/>
    <dgm:cxn modelId="{5E0C4232-DEEB-5647-97FC-E75EAFD90965}" type="presParOf" srcId="{3A3BFE17-957D-9B4F-97A6-4399A9DF6FA2}" destId="{A3BC9843-5C5A-7346-B3FB-D27A2FA7F6B0}" srcOrd="0" destOrd="0" presId="urn:microsoft.com/office/officeart/2005/8/layout/cycle3"/>
    <dgm:cxn modelId="{4E21CDEA-9A51-2A44-98D4-F17268778853}" type="presParOf" srcId="{A3BC9843-5C5A-7346-B3FB-D27A2FA7F6B0}" destId="{AA600807-5B9F-9647-94A7-C6EED9D286C2}" srcOrd="0" destOrd="0" presId="urn:microsoft.com/office/officeart/2005/8/layout/cycle3"/>
    <dgm:cxn modelId="{6BD0DC09-CB47-F849-8C5B-D99DD348E973}" type="presParOf" srcId="{A3BC9843-5C5A-7346-B3FB-D27A2FA7F6B0}" destId="{318FC0B6-62E9-4148-BAD1-FC129D07E492}" srcOrd="1" destOrd="0" presId="urn:microsoft.com/office/officeart/2005/8/layout/cycle3"/>
    <dgm:cxn modelId="{99BD7821-A593-0945-AFDF-367899876DF4}" type="presParOf" srcId="{A3BC9843-5C5A-7346-B3FB-D27A2FA7F6B0}" destId="{927AAC77-8E0C-AA4E-94A7-C1203461C9B1}" srcOrd="2" destOrd="0" presId="urn:microsoft.com/office/officeart/2005/8/layout/cycle3"/>
    <dgm:cxn modelId="{E5BF9125-6D0D-9542-B702-8B8E8DB978D5}" type="presParOf" srcId="{A3BC9843-5C5A-7346-B3FB-D27A2FA7F6B0}" destId="{6C28421E-74AA-6446-ABD0-57A938540B46}" srcOrd="3" destOrd="0" presId="urn:microsoft.com/office/officeart/2005/8/layout/cycle3"/>
    <dgm:cxn modelId="{FD6E2C6F-88A3-DC46-87F6-16C583238E00}" type="presParOf" srcId="{A3BC9843-5C5A-7346-B3FB-D27A2FA7F6B0}" destId="{9BC82888-BFDF-E14B-98BE-676B9CEE809E}" srcOrd="4" destOrd="0" presId="urn:microsoft.com/office/officeart/2005/8/layout/cycle3"/>
    <dgm:cxn modelId="{FAA7AD7E-32E1-F841-8DFD-56AE1C541F37}" type="presParOf" srcId="{A3BC9843-5C5A-7346-B3FB-D27A2FA7F6B0}" destId="{E6EBB779-3852-BD46-9860-1386DFCDB671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B3B2BB0-6B8E-F247-855C-F6729B087D45}" type="doc">
      <dgm:prSet loTypeId="urn:microsoft.com/office/officeart/2005/8/layout/venn2" loCatId="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nl-NL"/>
        </a:p>
      </dgm:t>
    </dgm:pt>
    <dgm:pt modelId="{B3DD8265-4EDF-BC4C-A978-106D7EAA465D}">
      <dgm:prSet phldrT="[Tekst]"/>
      <dgm:spPr/>
      <dgm:t>
        <a:bodyPr/>
        <a:lstStyle/>
        <a:p>
          <a:r>
            <a:rPr lang="nl-NL" dirty="0" err="1"/>
            <a:t>External</a:t>
          </a:r>
          <a:r>
            <a:rPr lang="nl-NL" dirty="0"/>
            <a:t> </a:t>
          </a:r>
          <a:r>
            <a:rPr lang="nl-NL" dirty="0" err="1"/>
            <a:t>dynamics</a:t>
          </a:r>
          <a:endParaRPr lang="nl-NL" dirty="0"/>
        </a:p>
      </dgm:t>
    </dgm:pt>
    <dgm:pt modelId="{9131A5C8-62A9-FC49-B667-C9F519D28FFF}" type="parTrans" cxnId="{CD3A54AE-B3E8-2A41-B3A0-32F8F9DAFAF8}">
      <dgm:prSet/>
      <dgm:spPr/>
      <dgm:t>
        <a:bodyPr/>
        <a:lstStyle/>
        <a:p>
          <a:endParaRPr lang="nl-NL"/>
        </a:p>
      </dgm:t>
    </dgm:pt>
    <dgm:pt modelId="{0114F1DD-A142-8C49-BA10-4770E31922C2}" type="sibTrans" cxnId="{CD3A54AE-B3E8-2A41-B3A0-32F8F9DAFAF8}">
      <dgm:prSet/>
      <dgm:spPr/>
      <dgm:t>
        <a:bodyPr/>
        <a:lstStyle/>
        <a:p>
          <a:endParaRPr lang="nl-NL"/>
        </a:p>
      </dgm:t>
    </dgm:pt>
    <dgm:pt modelId="{92912755-BFAD-584D-8798-A502501CCBD1}">
      <dgm:prSet phldrT="[Tekst]"/>
      <dgm:spPr/>
      <dgm:t>
        <a:bodyPr/>
        <a:lstStyle/>
        <a:p>
          <a:r>
            <a:rPr lang="nl-NL" dirty="0" err="1"/>
            <a:t>Internal</a:t>
          </a:r>
          <a:r>
            <a:rPr lang="nl-NL" dirty="0"/>
            <a:t> </a:t>
          </a:r>
          <a:r>
            <a:rPr lang="nl-NL" dirty="0" err="1"/>
            <a:t>dynamics</a:t>
          </a:r>
          <a:endParaRPr lang="nl-NL" dirty="0"/>
        </a:p>
      </dgm:t>
    </dgm:pt>
    <dgm:pt modelId="{57702896-A253-5F4B-A20D-EA629525FFBF}" type="parTrans" cxnId="{E23EDE2E-E5DE-3143-BEF6-6D6EAFB0EC13}">
      <dgm:prSet/>
      <dgm:spPr/>
      <dgm:t>
        <a:bodyPr/>
        <a:lstStyle/>
        <a:p>
          <a:endParaRPr lang="nl-NL"/>
        </a:p>
      </dgm:t>
    </dgm:pt>
    <dgm:pt modelId="{F75A449C-3631-184E-8C4B-6DF95825EC03}" type="sibTrans" cxnId="{E23EDE2E-E5DE-3143-BEF6-6D6EAFB0EC13}">
      <dgm:prSet/>
      <dgm:spPr/>
      <dgm:t>
        <a:bodyPr/>
        <a:lstStyle/>
        <a:p>
          <a:endParaRPr lang="nl-NL"/>
        </a:p>
      </dgm:t>
    </dgm:pt>
    <dgm:pt modelId="{8D95DA27-EF0B-BF4E-9285-F4249FEE20E3}">
      <dgm:prSet phldrT="[Tekst]"/>
      <dgm:spPr/>
      <dgm:t>
        <a:bodyPr/>
        <a:lstStyle/>
        <a:p>
          <a:r>
            <a:rPr lang="nl-NL" dirty="0" err="1"/>
            <a:t>Work</a:t>
          </a:r>
          <a:r>
            <a:rPr lang="nl-NL" dirty="0"/>
            <a:t> </a:t>
          </a:r>
          <a:r>
            <a:rPr lang="nl-NL" dirty="0" err="1"/>
            <a:t>itself</a:t>
          </a:r>
          <a:endParaRPr lang="nl-NL" dirty="0"/>
        </a:p>
      </dgm:t>
    </dgm:pt>
    <dgm:pt modelId="{489935D7-363C-FB47-8B17-45C9107C3284}" type="parTrans" cxnId="{2CF231FF-EB6E-6846-865F-E7DE6E9E984B}">
      <dgm:prSet/>
      <dgm:spPr/>
      <dgm:t>
        <a:bodyPr/>
        <a:lstStyle/>
        <a:p>
          <a:endParaRPr lang="nl-NL"/>
        </a:p>
      </dgm:t>
    </dgm:pt>
    <dgm:pt modelId="{5A50AE0C-CF41-B244-B400-784800D7A752}" type="sibTrans" cxnId="{2CF231FF-EB6E-6846-865F-E7DE6E9E984B}">
      <dgm:prSet/>
      <dgm:spPr/>
      <dgm:t>
        <a:bodyPr/>
        <a:lstStyle/>
        <a:p>
          <a:endParaRPr lang="nl-NL"/>
        </a:p>
      </dgm:t>
    </dgm:pt>
    <dgm:pt modelId="{E9B1B507-8A9F-6443-8A4F-9588E42EBBA2}">
      <dgm:prSet phldrT="[Tekst]"/>
      <dgm:spPr/>
      <dgm:t>
        <a:bodyPr/>
        <a:lstStyle/>
        <a:p>
          <a:r>
            <a:rPr lang="nl-NL" dirty="0"/>
            <a:t>Personal </a:t>
          </a:r>
          <a:r>
            <a:rPr lang="nl-NL" dirty="0" err="1"/>
            <a:t>dynamics</a:t>
          </a:r>
          <a:endParaRPr lang="nl-NL" dirty="0"/>
        </a:p>
      </dgm:t>
    </dgm:pt>
    <dgm:pt modelId="{C60D590C-712A-C244-8512-6F7E8AD99857}" type="parTrans" cxnId="{F3D400FE-07E4-1A4E-80E6-433F5E8BEFB8}">
      <dgm:prSet/>
      <dgm:spPr/>
      <dgm:t>
        <a:bodyPr/>
        <a:lstStyle/>
        <a:p>
          <a:endParaRPr lang="nl-NL"/>
        </a:p>
      </dgm:t>
    </dgm:pt>
    <dgm:pt modelId="{B2DBAA9A-FC50-D84B-9946-A981BFBA3CD5}" type="sibTrans" cxnId="{F3D400FE-07E4-1A4E-80E6-433F5E8BEFB8}">
      <dgm:prSet/>
      <dgm:spPr/>
      <dgm:t>
        <a:bodyPr/>
        <a:lstStyle/>
        <a:p>
          <a:endParaRPr lang="nl-NL"/>
        </a:p>
      </dgm:t>
    </dgm:pt>
    <dgm:pt modelId="{C3FA7B9A-A215-8943-900F-7296DCFD861C}" type="pres">
      <dgm:prSet presAssocID="{FB3B2BB0-6B8E-F247-855C-F6729B087D45}" presName="Name0" presStyleCnt="0">
        <dgm:presLayoutVars>
          <dgm:chMax val="7"/>
          <dgm:resizeHandles val="exact"/>
        </dgm:presLayoutVars>
      </dgm:prSet>
      <dgm:spPr/>
    </dgm:pt>
    <dgm:pt modelId="{2A442A10-B996-EC47-9D84-B40397A9EED6}" type="pres">
      <dgm:prSet presAssocID="{FB3B2BB0-6B8E-F247-855C-F6729B087D45}" presName="comp1" presStyleCnt="0"/>
      <dgm:spPr/>
    </dgm:pt>
    <dgm:pt modelId="{1A2E4EFF-6090-FB4F-9FCD-DD2D7B9FA19B}" type="pres">
      <dgm:prSet presAssocID="{FB3B2BB0-6B8E-F247-855C-F6729B087D45}" presName="circle1" presStyleLbl="node1" presStyleIdx="0" presStyleCnt="4"/>
      <dgm:spPr/>
    </dgm:pt>
    <dgm:pt modelId="{E96071F5-D451-9949-B49F-20FBD9624114}" type="pres">
      <dgm:prSet presAssocID="{FB3B2BB0-6B8E-F247-855C-F6729B087D45}" presName="c1text" presStyleLbl="node1" presStyleIdx="0" presStyleCnt="4">
        <dgm:presLayoutVars>
          <dgm:bulletEnabled val="1"/>
        </dgm:presLayoutVars>
      </dgm:prSet>
      <dgm:spPr/>
    </dgm:pt>
    <dgm:pt modelId="{7167638F-1400-C44F-B564-F2C6BA60D6D2}" type="pres">
      <dgm:prSet presAssocID="{FB3B2BB0-6B8E-F247-855C-F6729B087D45}" presName="comp2" presStyleCnt="0"/>
      <dgm:spPr/>
    </dgm:pt>
    <dgm:pt modelId="{2D89701D-D124-E04B-93B0-06135F534FFD}" type="pres">
      <dgm:prSet presAssocID="{FB3B2BB0-6B8E-F247-855C-F6729B087D45}" presName="circle2" presStyleLbl="node1" presStyleIdx="1" presStyleCnt="4"/>
      <dgm:spPr/>
    </dgm:pt>
    <dgm:pt modelId="{631E8EB3-2E05-6E43-A9EA-352952D966A7}" type="pres">
      <dgm:prSet presAssocID="{FB3B2BB0-6B8E-F247-855C-F6729B087D45}" presName="c2text" presStyleLbl="node1" presStyleIdx="1" presStyleCnt="4">
        <dgm:presLayoutVars>
          <dgm:bulletEnabled val="1"/>
        </dgm:presLayoutVars>
      </dgm:prSet>
      <dgm:spPr/>
    </dgm:pt>
    <dgm:pt modelId="{013EB92C-CDBD-714D-84A3-CA0F383FD244}" type="pres">
      <dgm:prSet presAssocID="{FB3B2BB0-6B8E-F247-855C-F6729B087D45}" presName="comp3" presStyleCnt="0"/>
      <dgm:spPr/>
    </dgm:pt>
    <dgm:pt modelId="{E5F0775F-99E2-E44F-8C62-C53409C5A576}" type="pres">
      <dgm:prSet presAssocID="{FB3B2BB0-6B8E-F247-855C-F6729B087D45}" presName="circle3" presStyleLbl="node1" presStyleIdx="2" presStyleCnt="4"/>
      <dgm:spPr/>
    </dgm:pt>
    <dgm:pt modelId="{2906560F-4EB3-0E4B-829B-BDDF05D7E745}" type="pres">
      <dgm:prSet presAssocID="{FB3B2BB0-6B8E-F247-855C-F6729B087D45}" presName="c3text" presStyleLbl="node1" presStyleIdx="2" presStyleCnt="4">
        <dgm:presLayoutVars>
          <dgm:bulletEnabled val="1"/>
        </dgm:presLayoutVars>
      </dgm:prSet>
      <dgm:spPr/>
    </dgm:pt>
    <dgm:pt modelId="{9FAB09C8-AF39-4C47-BD1D-F70F2A04810A}" type="pres">
      <dgm:prSet presAssocID="{FB3B2BB0-6B8E-F247-855C-F6729B087D45}" presName="comp4" presStyleCnt="0"/>
      <dgm:spPr/>
    </dgm:pt>
    <dgm:pt modelId="{18E3D485-C326-E147-93B9-D0E898E47FA4}" type="pres">
      <dgm:prSet presAssocID="{FB3B2BB0-6B8E-F247-855C-F6729B087D45}" presName="circle4" presStyleLbl="node1" presStyleIdx="3" presStyleCnt="4" custLinFactNeighborY="4179"/>
      <dgm:spPr/>
    </dgm:pt>
    <dgm:pt modelId="{EAE4C2FE-D3ED-9143-B5CE-DCBEE651D364}" type="pres">
      <dgm:prSet presAssocID="{FB3B2BB0-6B8E-F247-855C-F6729B087D45}" presName="c4text" presStyleLbl="node1" presStyleIdx="3" presStyleCnt="4">
        <dgm:presLayoutVars>
          <dgm:bulletEnabled val="1"/>
        </dgm:presLayoutVars>
      </dgm:prSet>
      <dgm:spPr/>
    </dgm:pt>
  </dgm:ptLst>
  <dgm:cxnLst>
    <dgm:cxn modelId="{C9A1FB1B-A9DE-1B40-8A8E-AA09E046ED15}" type="presOf" srcId="{8D95DA27-EF0B-BF4E-9285-F4249FEE20E3}" destId="{2906560F-4EB3-0E4B-829B-BDDF05D7E745}" srcOrd="1" destOrd="0" presId="urn:microsoft.com/office/officeart/2005/8/layout/venn2"/>
    <dgm:cxn modelId="{E23EDE2E-E5DE-3143-BEF6-6D6EAFB0EC13}" srcId="{FB3B2BB0-6B8E-F247-855C-F6729B087D45}" destId="{92912755-BFAD-584D-8798-A502501CCBD1}" srcOrd="1" destOrd="0" parTransId="{57702896-A253-5F4B-A20D-EA629525FFBF}" sibTransId="{F75A449C-3631-184E-8C4B-6DF95825EC03}"/>
    <dgm:cxn modelId="{44325036-973F-844C-A5A6-781B52439227}" type="presOf" srcId="{E9B1B507-8A9F-6443-8A4F-9588E42EBBA2}" destId="{EAE4C2FE-D3ED-9143-B5CE-DCBEE651D364}" srcOrd="1" destOrd="0" presId="urn:microsoft.com/office/officeart/2005/8/layout/venn2"/>
    <dgm:cxn modelId="{1E6DC639-3AFF-EF45-84FE-68695E0DF9B7}" type="presOf" srcId="{8D95DA27-EF0B-BF4E-9285-F4249FEE20E3}" destId="{E5F0775F-99E2-E44F-8C62-C53409C5A576}" srcOrd="0" destOrd="0" presId="urn:microsoft.com/office/officeart/2005/8/layout/venn2"/>
    <dgm:cxn modelId="{93BC4E77-8BD2-0D44-91A3-A1E4DCAE9847}" type="presOf" srcId="{FB3B2BB0-6B8E-F247-855C-F6729B087D45}" destId="{C3FA7B9A-A215-8943-900F-7296DCFD861C}" srcOrd="0" destOrd="0" presId="urn:microsoft.com/office/officeart/2005/8/layout/venn2"/>
    <dgm:cxn modelId="{901FDD77-9032-C142-91AB-2A93FEF9CCF7}" type="presOf" srcId="{92912755-BFAD-584D-8798-A502501CCBD1}" destId="{631E8EB3-2E05-6E43-A9EA-352952D966A7}" srcOrd="1" destOrd="0" presId="urn:microsoft.com/office/officeart/2005/8/layout/venn2"/>
    <dgm:cxn modelId="{B30B40AD-804E-C345-8FBF-370FCEF77F8A}" type="presOf" srcId="{E9B1B507-8A9F-6443-8A4F-9588E42EBBA2}" destId="{18E3D485-C326-E147-93B9-D0E898E47FA4}" srcOrd="0" destOrd="0" presId="urn:microsoft.com/office/officeart/2005/8/layout/venn2"/>
    <dgm:cxn modelId="{CD3A54AE-B3E8-2A41-B3A0-32F8F9DAFAF8}" srcId="{FB3B2BB0-6B8E-F247-855C-F6729B087D45}" destId="{B3DD8265-4EDF-BC4C-A978-106D7EAA465D}" srcOrd="0" destOrd="0" parTransId="{9131A5C8-62A9-FC49-B667-C9F519D28FFF}" sibTransId="{0114F1DD-A142-8C49-BA10-4770E31922C2}"/>
    <dgm:cxn modelId="{EB638DCB-2668-AB43-B1F6-EB914989316E}" type="presOf" srcId="{92912755-BFAD-584D-8798-A502501CCBD1}" destId="{2D89701D-D124-E04B-93B0-06135F534FFD}" srcOrd="0" destOrd="0" presId="urn:microsoft.com/office/officeart/2005/8/layout/venn2"/>
    <dgm:cxn modelId="{DA9F23CE-11CA-5E46-917C-044B2E6B3DB6}" type="presOf" srcId="{B3DD8265-4EDF-BC4C-A978-106D7EAA465D}" destId="{1A2E4EFF-6090-FB4F-9FCD-DD2D7B9FA19B}" srcOrd="0" destOrd="0" presId="urn:microsoft.com/office/officeart/2005/8/layout/venn2"/>
    <dgm:cxn modelId="{B8F25CE5-5B02-4746-9945-6F6C7497E396}" type="presOf" srcId="{B3DD8265-4EDF-BC4C-A978-106D7EAA465D}" destId="{E96071F5-D451-9949-B49F-20FBD9624114}" srcOrd="1" destOrd="0" presId="urn:microsoft.com/office/officeart/2005/8/layout/venn2"/>
    <dgm:cxn modelId="{F3D400FE-07E4-1A4E-80E6-433F5E8BEFB8}" srcId="{FB3B2BB0-6B8E-F247-855C-F6729B087D45}" destId="{E9B1B507-8A9F-6443-8A4F-9588E42EBBA2}" srcOrd="3" destOrd="0" parTransId="{C60D590C-712A-C244-8512-6F7E8AD99857}" sibTransId="{B2DBAA9A-FC50-D84B-9946-A981BFBA3CD5}"/>
    <dgm:cxn modelId="{2CF231FF-EB6E-6846-865F-E7DE6E9E984B}" srcId="{FB3B2BB0-6B8E-F247-855C-F6729B087D45}" destId="{8D95DA27-EF0B-BF4E-9285-F4249FEE20E3}" srcOrd="2" destOrd="0" parTransId="{489935D7-363C-FB47-8B17-45C9107C3284}" sibTransId="{5A50AE0C-CF41-B244-B400-784800D7A752}"/>
    <dgm:cxn modelId="{DBD42692-B171-1640-BE7F-58593C5E8BB0}" type="presParOf" srcId="{C3FA7B9A-A215-8943-900F-7296DCFD861C}" destId="{2A442A10-B996-EC47-9D84-B40397A9EED6}" srcOrd="0" destOrd="0" presId="urn:microsoft.com/office/officeart/2005/8/layout/venn2"/>
    <dgm:cxn modelId="{C9E4F14A-116D-3E44-9357-D51E2A0583A1}" type="presParOf" srcId="{2A442A10-B996-EC47-9D84-B40397A9EED6}" destId="{1A2E4EFF-6090-FB4F-9FCD-DD2D7B9FA19B}" srcOrd="0" destOrd="0" presId="urn:microsoft.com/office/officeart/2005/8/layout/venn2"/>
    <dgm:cxn modelId="{2AC78B29-380A-1549-A39F-56CB75E20234}" type="presParOf" srcId="{2A442A10-B996-EC47-9D84-B40397A9EED6}" destId="{E96071F5-D451-9949-B49F-20FBD9624114}" srcOrd="1" destOrd="0" presId="urn:microsoft.com/office/officeart/2005/8/layout/venn2"/>
    <dgm:cxn modelId="{A4B7D78A-7539-B147-A802-765DD076AC06}" type="presParOf" srcId="{C3FA7B9A-A215-8943-900F-7296DCFD861C}" destId="{7167638F-1400-C44F-B564-F2C6BA60D6D2}" srcOrd="1" destOrd="0" presId="urn:microsoft.com/office/officeart/2005/8/layout/venn2"/>
    <dgm:cxn modelId="{2893D932-8BE7-5442-B8E7-6E5C7D2E2F19}" type="presParOf" srcId="{7167638F-1400-C44F-B564-F2C6BA60D6D2}" destId="{2D89701D-D124-E04B-93B0-06135F534FFD}" srcOrd="0" destOrd="0" presId="urn:microsoft.com/office/officeart/2005/8/layout/venn2"/>
    <dgm:cxn modelId="{C5D05117-5BE8-024B-8315-08E3DC2D577A}" type="presParOf" srcId="{7167638F-1400-C44F-B564-F2C6BA60D6D2}" destId="{631E8EB3-2E05-6E43-A9EA-352952D966A7}" srcOrd="1" destOrd="0" presId="urn:microsoft.com/office/officeart/2005/8/layout/venn2"/>
    <dgm:cxn modelId="{1BDE50E2-4FE8-7045-A678-2C1A9BDBA463}" type="presParOf" srcId="{C3FA7B9A-A215-8943-900F-7296DCFD861C}" destId="{013EB92C-CDBD-714D-84A3-CA0F383FD244}" srcOrd="2" destOrd="0" presId="urn:microsoft.com/office/officeart/2005/8/layout/venn2"/>
    <dgm:cxn modelId="{2AADF51A-5624-F141-8E2A-A18816A638A1}" type="presParOf" srcId="{013EB92C-CDBD-714D-84A3-CA0F383FD244}" destId="{E5F0775F-99E2-E44F-8C62-C53409C5A576}" srcOrd="0" destOrd="0" presId="urn:microsoft.com/office/officeart/2005/8/layout/venn2"/>
    <dgm:cxn modelId="{F975C248-1CDB-A542-9B72-FCB511AD5501}" type="presParOf" srcId="{013EB92C-CDBD-714D-84A3-CA0F383FD244}" destId="{2906560F-4EB3-0E4B-829B-BDDF05D7E745}" srcOrd="1" destOrd="0" presId="urn:microsoft.com/office/officeart/2005/8/layout/venn2"/>
    <dgm:cxn modelId="{8CA1C2BB-C139-1C4C-914E-5BBD5BD2A3BD}" type="presParOf" srcId="{C3FA7B9A-A215-8943-900F-7296DCFD861C}" destId="{9FAB09C8-AF39-4C47-BD1D-F70F2A04810A}" srcOrd="3" destOrd="0" presId="urn:microsoft.com/office/officeart/2005/8/layout/venn2"/>
    <dgm:cxn modelId="{E676F459-CC84-B14E-9F07-25440BE34A5F}" type="presParOf" srcId="{9FAB09C8-AF39-4C47-BD1D-F70F2A04810A}" destId="{18E3D485-C326-E147-93B9-D0E898E47FA4}" srcOrd="0" destOrd="0" presId="urn:microsoft.com/office/officeart/2005/8/layout/venn2"/>
    <dgm:cxn modelId="{C57C1CF1-6807-9A44-9895-493EA1B9750E}" type="presParOf" srcId="{9FAB09C8-AF39-4C47-BD1D-F70F2A04810A}" destId="{EAE4C2FE-D3ED-9143-B5CE-DCBEE651D364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ABDF39A-3295-EC41-ABD9-C55EC6B4E4C4}" type="doc">
      <dgm:prSet loTypeId="urn:microsoft.com/office/officeart/2005/8/layout/radial4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nl-NL"/>
        </a:p>
      </dgm:t>
    </dgm:pt>
    <dgm:pt modelId="{61B959DF-19D6-A04E-8202-88262A9488B8}">
      <dgm:prSet phldrT="[Tekst]"/>
      <dgm:spPr/>
      <dgm:t>
        <a:bodyPr/>
        <a:lstStyle/>
        <a:p>
          <a:r>
            <a:rPr lang="nl-NL" dirty="0" err="1"/>
            <a:t>Resilience</a:t>
          </a:r>
          <a:endParaRPr lang="nl-NL" dirty="0"/>
        </a:p>
      </dgm:t>
    </dgm:pt>
    <dgm:pt modelId="{5ACA7605-B61C-2E49-9BFA-9324947DA47C}" type="parTrans" cxnId="{956AEEAE-F77C-1A47-9DEB-D13333FF0197}">
      <dgm:prSet/>
      <dgm:spPr/>
      <dgm:t>
        <a:bodyPr/>
        <a:lstStyle/>
        <a:p>
          <a:endParaRPr lang="nl-NL"/>
        </a:p>
      </dgm:t>
    </dgm:pt>
    <dgm:pt modelId="{0A4D2FF0-FFD5-0E44-BFB4-1FACAE629B5D}" type="sibTrans" cxnId="{956AEEAE-F77C-1A47-9DEB-D13333FF0197}">
      <dgm:prSet/>
      <dgm:spPr/>
      <dgm:t>
        <a:bodyPr/>
        <a:lstStyle/>
        <a:p>
          <a:endParaRPr lang="nl-NL"/>
        </a:p>
      </dgm:t>
    </dgm:pt>
    <dgm:pt modelId="{60BD7A8A-9F13-6543-BE44-406CFCC1A2D6}">
      <dgm:prSet phldrT="[Tekst]"/>
      <dgm:spPr/>
      <dgm:t>
        <a:bodyPr/>
        <a:lstStyle/>
        <a:p>
          <a:r>
            <a:rPr lang="nl-NL" dirty="0" err="1"/>
            <a:t>Adaptability</a:t>
          </a:r>
          <a:endParaRPr lang="nl-NL" dirty="0"/>
        </a:p>
      </dgm:t>
    </dgm:pt>
    <dgm:pt modelId="{22E36363-EDCA-3743-A7A7-819EDDE50629}" type="parTrans" cxnId="{E6556777-7596-5948-A193-C08FE86154B1}">
      <dgm:prSet/>
      <dgm:spPr/>
      <dgm:t>
        <a:bodyPr/>
        <a:lstStyle/>
        <a:p>
          <a:endParaRPr lang="nl-NL"/>
        </a:p>
      </dgm:t>
    </dgm:pt>
    <dgm:pt modelId="{AC64BF8C-6CEF-DF4C-8C87-B1756BE45952}" type="sibTrans" cxnId="{E6556777-7596-5948-A193-C08FE86154B1}">
      <dgm:prSet/>
      <dgm:spPr/>
      <dgm:t>
        <a:bodyPr/>
        <a:lstStyle/>
        <a:p>
          <a:endParaRPr lang="nl-NL"/>
        </a:p>
      </dgm:t>
    </dgm:pt>
    <dgm:pt modelId="{663FA005-B269-4F45-90CF-A77D88C46B03}">
      <dgm:prSet phldrT="[Tekst]"/>
      <dgm:spPr>
        <a:solidFill>
          <a:srgbClr val="7030A0"/>
        </a:solidFill>
      </dgm:spPr>
      <dgm:t>
        <a:bodyPr/>
        <a:lstStyle/>
        <a:p>
          <a:r>
            <a:rPr lang="nl-NL" dirty="0"/>
            <a:t>Fitness</a:t>
          </a:r>
        </a:p>
      </dgm:t>
    </dgm:pt>
    <dgm:pt modelId="{BD7BBAE9-B72C-B14A-B79E-369EE177AEEE}" type="parTrans" cxnId="{D2712F4F-B569-C24B-8A4C-AE134E3C3DDC}">
      <dgm:prSet/>
      <dgm:spPr>
        <a:solidFill>
          <a:srgbClr val="7030A0"/>
        </a:solidFill>
      </dgm:spPr>
      <dgm:t>
        <a:bodyPr/>
        <a:lstStyle/>
        <a:p>
          <a:endParaRPr lang="nl-NL"/>
        </a:p>
      </dgm:t>
    </dgm:pt>
    <dgm:pt modelId="{E995C3B9-AE54-0944-A9AF-B9DEA381481B}" type="sibTrans" cxnId="{D2712F4F-B569-C24B-8A4C-AE134E3C3DDC}">
      <dgm:prSet/>
      <dgm:spPr/>
      <dgm:t>
        <a:bodyPr/>
        <a:lstStyle/>
        <a:p>
          <a:endParaRPr lang="nl-NL"/>
        </a:p>
      </dgm:t>
    </dgm:pt>
    <dgm:pt modelId="{616C0BC4-EEAD-FF4C-9964-7E6C416282E8}">
      <dgm:prSet phldrT="[Tekst]"/>
      <dgm:spPr/>
      <dgm:t>
        <a:bodyPr/>
        <a:lstStyle/>
        <a:p>
          <a:r>
            <a:rPr lang="nl-NL" dirty="0"/>
            <a:t>Balance</a:t>
          </a:r>
        </a:p>
      </dgm:t>
    </dgm:pt>
    <dgm:pt modelId="{6D8AB43A-A747-3F43-B8E4-91C48FFE31D5}" type="parTrans" cxnId="{0A0EFA34-98F1-174F-889F-90D2F82C6073}">
      <dgm:prSet/>
      <dgm:spPr/>
      <dgm:t>
        <a:bodyPr/>
        <a:lstStyle/>
        <a:p>
          <a:endParaRPr lang="nl-NL"/>
        </a:p>
      </dgm:t>
    </dgm:pt>
    <dgm:pt modelId="{A6CCD434-3D25-E94F-9C4D-5F30E1558E38}" type="sibTrans" cxnId="{0A0EFA34-98F1-174F-889F-90D2F82C6073}">
      <dgm:prSet/>
      <dgm:spPr/>
      <dgm:t>
        <a:bodyPr/>
        <a:lstStyle/>
        <a:p>
          <a:endParaRPr lang="nl-NL"/>
        </a:p>
      </dgm:t>
    </dgm:pt>
    <dgm:pt modelId="{220CDA6C-3B94-9C47-8906-61FF6A55EC79}">
      <dgm:prSet/>
      <dgm:spPr/>
      <dgm:t>
        <a:bodyPr/>
        <a:lstStyle/>
        <a:p>
          <a:r>
            <a:rPr lang="nl-NL" dirty="0"/>
            <a:t>Focus</a:t>
          </a:r>
        </a:p>
      </dgm:t>
    </dgm:pt>
    <dgm:pt modelId="{FA61D5B1-C225-D643-BD61-9944E18CB05F}" type="parTrans" cxnId="{20F02FB0-B5DA-8E4D-AB61-3B6EAF6DAAE3}">
      <dgm:prSet/>
      <dgm:spPr/>
      <dgm:t>
        <a:bodyPr/>
        <a:lstStyle/>
        <a:p>
          <a:endParaRPr lang="nl-NL"/>
        </a:p>
      </dgm:t>
    </dgm:pt>
    <dgm:pt modelId="{5713D965-2422-104D-8B38-2FD721BF4271}" type="sibTrans" cxnId="{20F02FB0-B5DA-8E4D-AB61-3B6EAF6DAAE3}">
      <dgm:prSet/>
      <dgm:spPr/>
      <dgm:t>
        <a:bodyPr/>
        <a:lstStyle/>
        <a:p>
          <a:endParaRPr lang="nl-NL"/>
        </a:p>
      </dgm:t>
    </dgm:pt>
    <dgm:pt modelId="{346C6C0B-DAD8-E244-9153-5AAC915AB0BE}">
      <dgm:prSet/>
      <dgm:spPr/>
      <dgm:t>
        <a:bodyPr/>
        <a:lstStyle/>
        <a:p>
          <a:r>
            <a:rPr lang="nl-NL" dirty="0" err="1"/>
            <a:t>Interaction</a:t>
          </a:r>
          <a:endParaRPr lang="nl-NL" dirty="0"/>
        </a:p>
      </dgm:t>
    </dgm:pt>
    <dgm:pt modelId="{B74C3EC6-8EE7-4B44-98D6-B9127B00CDBD}" type="parTrans" cxnId="{0993FFC7-6163-4244-AEEC-6B4565671828}">
      <dgm:prSet/>
      <dgm:spPr/>
      <dgm:t>
        <a:bodyPr/>
        <a:lstStyle/>
        <a:p>
          <a:endParaRPr lang="nl-NL"/>
        </a:p>
      </dgm:t>
    </dgm:pt>
    <dgm:pt modelId="{F04E5181-55EF-764C-A4F4-561768BC9850}" type="sibTrans" cxnId="{0993FFC7-6163-4244-AEEC-6B4565671828}">
      <dgm:prSet/>
      <dgm:spPr/>
      <dgm:t>
        <a:bodyPr/>
        <a:lstStyle/>
        <a:p>
          <a:endParaRPr lang="nl-NL"/>
        </a:p>
      </dgm:t>
    </dgm:pt>
    <dgm:pt modelId="{CDF809DD-A74F-644F-BC4D-B820719F85CA}" type="pres">
      <dgm:prSet presAssocID="{2ABDF39A-3295-EC41-ABD9-C55EC6B4E4C4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73658D3C-246F-2E46-B91B-C5366F1A2536}" type="pres">
      <dgm:prSet presAssocID="{61B959DF-19D6-A04E-8202-88262A9488B8}" presName="centerShape" presStyleLbl="node0" presStyleIdx="0" presStyleCnt="1"/>
      <dgm:spPr/>
    </dgm:pt>
    <dgm:pt modelId="{4A15B9D6-5C28-044F-9E87-F7E085DB7E2C}" type="pres">
      <dgm:prSet presAssocID="{22E36363-EDCA-3743-A7A7-819EDDE50629}" presName="parTrans" presStyleLbl="bgSibTrans2D1" presStyleIdx="0" presStyleCnt="5"/>
      <dgm:spPr/>
    </dgm:pt>
    <dgm:pt modelId="{C5686639-6645-4C4B-B022-4F261D85DC85}" type="pres">
      <dgm:prSet presAssocID="{60BD7A8A-9F13-6543-BE44-406CFCC1A2D6}" presName="node" presStyleLbl="node1" presStyleIdx="0" presStyleCnt="5">
        <dgm:presLayoutVars>
          <dgm:bulletEnabled val="1"/>
        </dgm:presLayoutVars>
      </dgm:prSet>
      <dgm:spPr/>
    </dgm:pt>
    <dgm:pt modelId="{18292CCE-5126-E94B-860A-DFB0B0872F0D}" type="pres">
      <dgm:prSet presAssocID="{BD7BBAE9-B72C-B14A-B79E-369EE177AEEE}" presName="parTrans" presStyleLbl="bgSibTrans2D1" presStyleIdx="1" presStyleCnt="5"/>
      <dgm:spPr/>
    </dgm:pt>
    <dgm:pt modelId="{C7472016-4058-904D-82BC-2C8B6AEE4528}" type="pres">
      <dgm:prSet presAssocID="{663FA005-B269-4F45-90CF-A77D88C46B03}" presName="node" presStyleLbl="node1" presStyleIdx="1" presStyleCnt="5">
        <dgm:presLayoutVars>
          <dgm:bulletEnabled val="1"/>
        </dgm:presLayoutVars>
      </dgm:prSet>
      <dgm:spPr/>
    </dgm:pt>
    <dgm:pt modelId="{8A006996-1AFE-4C45-8C44-5D1851D8ACA1}" type="pres">
      <dgm:prSet presAssocID="{6D8AB43A-A747-3F43-B8E4-91C48FFE31D5}" presName="parTrans" presStyleLbl="bgSibTrans2D1" presStyleIdx="2" presStyleCnt="5"/>
      <dgm:spPr/>
    </dgm:pt>
    <dgm:pt modelId="{E9E230D4-D634-9C49-88AB-5E629B478F68}" type="pres">
      <dgm:prSet presAssocID="{616C0BC4-EEAD-FF4C-9964-7E6C416282E8}" presName="node" presStyleLbl="node1" presStyleIdx="2" presStyleCnt="5">
        <dgm:presLayoutVars>
          <dgm:bulletEnabled val="1"/>
        </dgm:presLayoutVars>
      </dgm:prSet>
      <dgm:spPr/>
    </dgm:pt>
    <dgm:pt modelId="{ED2FF6AB-F449-B54E-9E74-F5D78808871C}" type="pres">
      <dgm:prSet presAssocID="{FA61D5B1-C225-D643-BD61-9944E18CB05F}" presName="parTrans" presStyleLbl="bgSibTrans2D1" presStyleIdx="3" presStyleCnt="5"/>
      <dgm:spPr/>
    </dgm:pt>
    <dgm:pt modelId="{71EC3806-1D57-B64D-962A-A61C86AF5B7B}" type="pres">
      <dgm:prSet presAssocID="{220CDA6C-3B94-9C47-8906-61FF6A55EC79}" presName="node" presStyleLbl="node1" presStyleIdx="3" presStyleCnt="5">
        <dgm:presLayoutVars>
          <dgm:bulletEnabled val="1"/>
        </dgm:presLayoutVars>
      </dgm:prSet>
      <dgm:spPr/>
    </dgm:pt>
    <dgm:pt modelId="{CAE20A13-390B-D140-8BD1-CAD329D4D36C}" type="pres">
      <dgm:prSet presAssocID="{B74C3EC6-8EE7-4B44-98D6-B9127B00CDBD}" presName="parTrans" presStyleLbl="bgSibTrans2D1" presStyleIdx="4" presStyleCnt="5"/>
      <dgm:spPr/>
    </dgm:pt>
    <dgm:pt modelId="{DE0549BB-DF9E-0C41-9627-B653F46AA19B}" type="pres">
      <dgm:prSet presAssocID="{346C6C0B-DAD8-E244-9153-5AAC915AB0BE}" presName="node" presStyleLbl="node1" presStyleIdx="4" presStyleCnt="5">
        <dgm:presLayoutVars>
          <dgm:bulletEnabled val="1"/>
        </dgm:presLayoutVars>
      </dgm:prSet>
      <dgm:spPr/>
    </dgm:pt>
  </dgm:ptLst>
  <dgm:cxnLst>
    <dgm:cxn modelId="{04DD540B-EB93-E24F-8274-F40E65D5C4C9}" type="presOf" srcId="{B74C3EC6-8EE7-4B44-98D6-B9127B00CDBD}" destId="{CAE20A13-390B-D140-8BD1-CAD329D4D36C}" srcOrd="0" destOrd="0" presId="urn:microsoft.com/office/officeart/2005/8/layout/radial4"/>
    <dgm:cxn modelId="{B763182F-295B-B248-AD55-AA0FBF602C6E}" type="presOf" srcId="{22E36363-EDCA-3743-A7A7-819EDDE50629}" destId="{4A15B9D6-5C28-044F-9E87-F7E085DB7E2C}" srcOrd="0" destOrd="0" presId="urn:microsoft.com/office/officeart/2005/8/layout/radial4"/>
    <dgm:cxn modelId="{3EDADE30-1792-0D45-B72C-43D3B6630196}" type="presOf" srcId="{616C0BC4-EEAD-FF4C-9964-7E6C416282E8}" destId="{E9E230D4-D634-9C49-88AB-5E629B478F68}" srcOrd="0" destOrd="0" presId="urn:microsoft.com/office/officeart/2005/8/layout/radial4"/>
    <dgm:cxn modelId="{0A0EFA34-98F1-174F-889F-90D2F82C6073}" srcId="{61B959DF-19D6-A04E-8202-88262A9488B8}" destId="{616C0BC4-EEAD-FF4C-9964-7E6C416282E8}" srcOrd="2" destOrd="0" parTransId="{6D8AB43A-A747-3F43-B8E4-91C48FFE31D5}" sibTransId="{A6CCD434-3D25-E94F-9C4D-5F30E1558E38}"/>
    <dgm:cxn modelId="{D2712F4F-B569-C24B-8A4C-AE134E3C3DDC}" srcId="{61B959DF-19D6-A04E-8202-88262A9488B8}" destId="{663FA005-B269-4F45-90CF-A77D88C46B03}" srcOrd="1" destOrd="0" parTransId="{BD7BBAE9-B72C-B14A-B79E-369EE177AEEE}" sibTransId="{E995C3B9-AE54-0944-A9AF-B9DEA381481B}"/>
    <dgm:cxn modelId="{68364557-9D12-CD44-A6ED-685DB7FF349A}" type="presOf" srcId="{2ABDF39A-3295-EC41-ABD9-C55EC6B4E4C4}" destId="{CDF809DD-A74F-644F-BC4D-B820719F85CA}" srcOrd="0" destOrd="0" presId="urn:microsoft.com/office/officeart/2005/8/layout/radial4"/>
    <dgm:cxn modelId="{E6556777-7596-5948-A193-C08FE86154B1}" srcId="{61B959DF-19D6-A04E-8202-88262A9488B8}" destId="{60BD7A8A-9F13-6543-BE44-406CFCC1A2D6}" srcOrd="0" destOrd="0" parTransId="{22E36363-EDCA-3743-A7A7-819EDDE50629}" sibTransId="{AC64BF8C-6CEF-DF4C-8C87-B1756BE45952}"/>
    <dgm:cxn modelId="{4E3AFF77-984B-8D4A-8D1D-F70D04A49B79}" type="presOf" srcId="{346C6C0B-DAD8-E244-9153-5AAC915AB0BE}" destId="{DE0549BB-DF9E-0C41-9627-B653F46AA19B}" srcOrd="0" destOrd="0" presId="urn:microsoft.com/office/officeart/2005/8/layout/radial4"/>
    <dgm:cxn modelId="{95A3E58F-165F-C249-995E-09158B77991A}" type="presOf" srcId="{220CDA6C-3B94-9C47-8906-61FF6A55EC79}" destId="{71EC3806-1D57-B64D-962A-A61C86AF5B7B}" srcOrd="0" destOrd="0" presId="urn:microsoft.com/office/officeart/2005/8/layout/radial4"/>
    <dgm:cxn modelId="{697CD697-1790-ED4A-957C-E7964BD444FA}" type="presOf" srcId="{61B959DF-19D6-A04E-8202-88262A9488B8}" destId="{73658D3C-246F-2E46-B91B-C5366F1A2536}" srcOrd="0" destOrd="0" presId="urn:microsoft.com/office/officeart/2005/8/layout/radial4"/>
    <dgm:cxn modelId="{956AEEAE-F77C-1A47-9DEB-D13333FF0197}" srcId="{2ABDF39A-3295-EC41-ABD9-C55EC6B4E4C4}" destId="{61B959DF-19D6-A04E-8202-88262A9488B8}" srcOrd="0" destOrd="0" parTransId="{5ACA7605-B61C-2E49-9BFA-9324947DA47C}" sibTransId="{0A4D2FF0-FFD5-0E44-BFB4-1FACAE629B5D}"/>
    <dgm:cxn modelId="{20F02FB0-B5DA-8E4D-AB61-3B6EAF6DAAE3}" srcId="{61B959DF-19D6-A04E-8202-88262A9488B8}" destId="{220CDA6C-3B94-9C47-8906-61FF6A55EC79}" srcOrd="3" destOrd="0" parTransId="{FA61D5B1-C225-D643-BD61-9944E18CB05F}" sibTransId="{5713D965-2422-104D-8B38-2FD721BF4271}"/>
    <dgm:cxn modelId="{0993FFC7-6163-4244-AEEC-6B4565671828}" srcId="{61B959DF-19D6-A04E-8202-88262A9488B8}" destId="{346C6C0B-DAD8-E244-9153-5AAC915AB0BE}" srcOrd="4" destOrd="0" parTransId="{B74C3EC6-8EE7-4B44-98D6-B9127B00CDBD}" sibTransId="{F04E5181-55EF-764C-A4F4-561768BC9850}"/>
    <dgm:cxn modelId="{B6E011CB-DC55-0D42-845E-F321B8CDE300}" type="presOf" srcId="{BD7BBAE9-B72C-B14A-B79E-369EE177AEEE}" destId="{18292CCE-5126-E94B-860A-DFB0B0872F0D}" srcOrd="0" destOrd="0" presId="urn:microsoft.com/office/officeart/2005/8/layout/radial4"/>
    <dgm:cxn modelId="{BAC0C3D3-24AC-B44F-9064-2C2399228AA8}" type="presOf" srcId="{663FA005-B269-4F45-90CF-A77D88C46B03}" destId="{C7472016-4058-904D-82BC-2C8B6AEE4528}" srcOrd="0" destOrd="0" presId="urn:microsoft.com/office/officeart/2005/8/layout/radial4"/>
    <dgm:cxn modelId="{3F6DC6D4-7A10-994C-9D5E-2B406DF49F7A}" type="presOf" srcId="{6D8AB43A-A747-3F43-B8E4-91C48FFE31D5}" destId="{8A006996-1AFE-4C45-8C44-5D1851D8ACA1}" srcOrd="0" destOrd="0" presId="urn:microsoft.com/office/officeart/2005/8/layout/radial4"/>
    <dgm:cxn modelId="{4393DAE4-B1F4-494C-AD40-0852AB6BE964}" type="presOf" srcId="{60BD7A8A-9F13-6543-BE44-406CFCC1A2D6}" destId="{C5686639-6645-4C4B-B022-4F261D85DC85}" srcOrd="0" destOrd="0" presId="urn:microsoft.com/office/officeart/2005/8/layout/radial4"/>
    <dgm:cxn modelId="{1781A8F1-CD94-FD47-9199-926AD56FB4A6}" type="presOf" srcId="{FA61D5B1-C225-D643-BD61-9944E18CB05F}" destId="{ED2FF6AB-F449-B54E-9E74-F5D78808871C}" srcOrd="0" destOrd="0" presId="urn:microsoft.com/office/officeart/2005/8/layout/radial4"/>
    <dgm:cxn modelId="{DCDD7C53-FF7B-754B-9435-63D3D5BA0210}" type="presParOf" srcId="{CDF809DD-A74F-644F-BC4D-B820719F85CA}" destId="{73658D3C-246F-2E46-B91B-C5366F1A2536}" srcOrd="0" destOrd="0" presId="urn:microsoft.com/office/officeart/2005/8/layout/radial4"/>
    <dgm:cxn modelId="{A7AC9B7A-AC8C-AD45-A7FF-4CC1F8CD2993}" type="presParOf" srcId="{CDF809DD-A74F-644F-BC4D-B820719F85CA}" destId="{4A15B9D6-5C28-044F-9E87-F7E085DB7E2C}" srcOrd="1" destOrd="0" presId="urn:microsoft.com/office/officeart/2005/8/layout/radial4"/>
    <dgm:cxn modelId="{54F977C9-861A-0444-B4D0-F6F5796C5354}" type="presParOf" srcId="{CDF809DD-A74F-644F-BC4D-B820719F85CA}" destId="{C5686639-6645-4C4B-B022-4F261D85DC85}" srcOrd="2" destOrd="0" presId="urn:microsoft.com/office/officeart/2005/8/layout/radial4"/>
    <dgm:cxn modelId="{35B739C1-9075-B448-95A0-D267CCB44871}" type="presParOf" srcId="{CDF809DD-A74F-644F-BC4D-B820719F85CA}" destId="{18292CCE-5126-E94B-860A-DFB0B0872F0D}" srcOrd="3" destOrd="0" presId="urn:microsoft.com/office/officeart/2005/8/layout/radial4"/>
    <dgm:cxn modelId="{88E9EAA8-5113-B64B-B7CE-D0077072D546}" type="presParOf" srcId="{CDF809DD-A74F-644F-BC4D-B820719F85CA}" destId="{C7472016-4058-904D-82BC-2C8B6AEE4528}" srcOrd="4" destOrd="0" presId="urn:microsoft.com/office/officeart/2005/8/layout/radial4"/>
    <dgm:cxn modelId="{A908C823-0A30-F74D-BE06-AAB63F6A1E83}" type="presParOf" srcId="{CDF809DD-A74F-644F-BC4D-B820719F85CA}" destId="{8A006996-1AFE-4C45-8C44-5D1851D8ACA1}" srcOrd="5" destOrd="0" presId="urn:microsoft.com/office/officeart/2005/8/layout/radial4"/>
    <dgm:cxn modelId="{773ABF2D-E57C-A746-8E2E-1D6BA03CF142}" type="presParOf" srcId="{CDF809DD-A74F-644F-BC4D-B820719F85CA}" destId="{E9E230D4-D634-9C49-88AB-5E629B478F68}" srcOrd="6" destOrd="0" presId="urn:microsoft.com/office/officeart/2005/8/layout/radial4"/>
    <dgm:cxn modelId="{E0E24528-35A2-2B4D-B664-4AA8821585E4}" type="presParOf" srcId="{CDF809DD-A74F-644F-BC4D-B820719F85CA}" destId="{ED2FF6AB-F449-B54E-9E74-F5D78808871C}" srcOrd="7" destOrd="0" presId="urn:microsoft.com/office/officeart/2005/8/layout/radial4"/>
    <dgm:cxn modelId="{752EBDC3-1AA7-C443-9235-C7E7551E386A}" type="presParOf" srcId="{CDF809DD-A74F-644F-BC4D-B820719F85CA}" destId="{71EC3806-1D57-B64D-962A-A61C86AF5B7B}" srcOrd="8" destOrd="0" presId="urn:microsoft.com/office/officeart/2005/8/layout/radial4"/>
    <dgm:cxn modelId="{DB5D0FBE-FAEC-A342-9795-B459F1AE719B}" type="presParOf" srcId="{CDF809DD-A74F-644F-BC4D-B820719F85CA}" destId="{CAE20A13-390B-D140-8BD1-CAD329D4D36C}" srcOrd="9" destOrd="0" presId="urn:microsoft.com/office/officeart/2005/8/layout/radial4"/>
    <dgm:cxn modelId="{81A95AF1-6568-C64F-ABE6-201FF8195B4B}" type="presParOf" srcId="{CDF809DD-A74F-644F-BC4D-B820719F85CA}" destId="{DE0549BB-DF9E-0C41-9627-B653F46AA19B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0FDA269-DF0F-46A1-A94D-03A55BB124DF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accent0_3" csCatId="mainScheme" phldr="1"/>
      <dgm:spPr/>
      <dgm:t>
        <a:bodyPr/>
        <a:lstStyle/>
        <a:p>
          <a:endParaRPr lang="en-US"/>
        </a:p>
      </dgm:t>
    </dgm:pt>
    <dgm:pt modelId="{62A2EDEB-678E-4A36-BA70-1277E4831A80}">
      <dgm:prSet/>
      <dgm:spPr/>
      <dgm:t>
        <a:bodyPr/>
        <a:lstStyle/>
        <a:p>
          <a:pPr>
            <a:defRPr cap="all"/>
          </a:pPr>
          <a:r>
            <a:rPr lang="nl-NL"/>
            <a:t>Activate</a:t>
          </a:r>
          <a:endParaRPr lang="en-US"/>
        </a:p>
      </dgm:t>
    </dgm:pt>
    <dgm:pt modelId="{12CBDEF3-2F17-4234-9F5C-9C87B624741A}" type="parTrans" cxnId="{527DE2B2-4E18-4B1C-B8E1-FAB608B167EB}">
      <dgm:prSet/>
      <dgm:spPr/>
      <dgm:t>
        <a:bodyPr/>
        <a:lstStyle/>
        <a:p>
          <a:endParaRPr lang="en-US"/>
        </a:p>
      </dgm:t>
    </dgm:pt>
    <dgm:pt modelId="{8B21B79E-0BE5-49DF-B303-285810446667}" type="sibTrans" cxnId="{527DE2B2-4E18-4B1C-B8E1-FAB608B167EB}">
      <dgm:prSet/>
      <dgm:spPr/>
      <dgm:t>
        <a:bodyPr/>
        <a:lstStyle/>
        <a:p>
          <a:endParaRPr lang="en-US"/>
        </a:p>
      </dgm:t>
    </dgm:pt>
    <dgm:pt modelId="{8ED8D7AD-E1E2-4D98-A29F-E2E69BBCD598}">
      <dgm:prSet/>
      <dgm:spPr/>
      <dgm:t>
        <a:bodyPr/>
        <a:lstStyle/>
        <a:p>
          <a:pPr>
            <a:defRPr cap="all"/>
          </a:pPr>
          <a:r>
            <a:rPr lang="nl-NL"/>
            <a:t>Exchange experiences</a:t>
          </a:r>
          <a:endParaRPr lang="en-US"/>
        </a:p>
      </dgm:t>
    </dgm:pt>
    <dgm:pt modelId="{13BAAF25-11F0-4F4D-A775-1D0C94B3DFB4}" type="parTrans" cxnId="{C0CDE3AA-DAAB-4604-9293-0A26FB698F95}">
      <dgm:prSet/>
      <dgm:spPr/>
      <dgm:t>
        <a:bodyPr/>
        <a:lstStyle/>
        <a:p>
          <a:endParaRPr lang="en-US"/>
        </a:p>
      </dgm:t>
    </dgm:pt>
    <dgm:pt modelId="{66166271-398F-4AA2-AB48-115447E378D0}" type="sibTrans" cxnId="{C0CDE3AA-DAAB-4604-9293-0A26FB698F95}">
      <dgm:prSet/>
      <dgm:spPr/>
      <dgm:t>
        <a:bodyPr/>
        <a:lstStyle/>
        <a:p>
          <a:endParaRPr lang="en-US"/>
        </a:p>
      </dgm:t>
    </dgm:pt>
    <dgm:pt modelId="{40567885-37E6-47E7-8B45-291F459E38C6}" type="pres">
      <dgm:prSet presAssocID="{A0FDA269-DF0F-46A1-A94D-03A55BB124DF}" presName="root" presStyleCnt="0">
        <dgm:presLayoutVars>
          <dgm:dir/>
          <dgm:resizeHandles val="exact"/>
        </dgm:presLayoutVars>
      </dgm:prSet>
      <dgm:spPr/>
    </dgm:pt>
    <dgm:pt modelId="{111EAE5E-2051-4766-8F49-C99DB1277A23}" type="pres">
      <dgm:prSet presAssocID="{62A2EDEB-678E-4A36-BA70-1277E4831A80}" presName="compNode" presStyleCnt="0"/>
      <dgm:spPr/>
    </dgm:pt>
    <dgm:pt modelId="{C85C0C4A-AD96-4B08-8689-DD9AF54FE068}" type="pres">
      <dgm:prSet presAssocID="{62A2EDEB-678E-4A36-BA70-1277E4831A80}" presName="iconBgRect" presStyleLbl="bgShp" presStyleIdx="0" presStyleCnt="2"/>
      <dgm:spPr/>
    </dgm:pt>
    <dgm:pt modelId="{26AFE9EB-353C-4C7C-934B-AA54BC23F84B}" type="pres">
      <dgm:prSet presAssocID="{62A2EDEB-678E-4A36-BA70-1277E4831A80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open"/>
        </a:ext>
      </dgm:extLst>
    </dgm:pt>
    <dgm:pt modelId="{7F47FC94-5B97-484B-86AB-AEEA7447C35D}" type="pres">
      <dgm:prSet presAssocID="{62A2EDEB-678E-4A36-BA70-1277E4831A80}" presName="spaceRect" presStyleCnt="0"/>
      <dgm:spPr/>
    </dgm:pt>
    <dgm:pt modelId="{356DB97C-1CEE-4BBC-8456-5292D6F610C1}" type="pres">
      <dgm:prSet presAssocID="{62A2EDEB-678E-4A36-BA70-1277E4831A80}" presName="textRect" presStyleLbl="revTx" presStyleIdx="0" presStyleCnt="2">
        <dgm:presLayoutVars>
          <dgm:chMax val="1"/>
          <dgm:chPref val="1"/>
        </dgm:presLayoutVars>
      </dgm:prSet>
      <dgm:spPr/>
    </dgm:pt>
    <dgm:pt modelId="{19F7EE05-9923-4FAF-AC86-C7388433EECD}" type="pres">
      <dgm:prSet presAssocID="{8B21B79E-0BE5-49DF-B303-285810446667}" presName="sibTrans" presStyleCnt="0"/>
      <dgm:spPr/>
    </dgm:pt>
    <dgm:pt modelId="{F7942A82-2E85-4411-BF3B-7A4208994F85}" type="pres">
      <dgm:prSet presAssocID="{8ED8D7AD-E1E2-4D98-A29F-E2E69BBCD598}" presName="compNode" presStyleCnt="0"/>
      <dgm:spPr/>
    </dgm:pt>
    <dgm:pt modelId="{263325D8-59D7-45F0-AD68-1624719EE4BC}" type="pres">
      <dgm:prSet presAssocID="{8ED8D7AD-E1E2-4D98-A29F-E2E69BBCD598}" presName="iconBgRect" presStyleLbl="bgShp" presStyleIdx="1" presStyleCnt="2"/>
      <dgm:spPr/>
    </dgm:pt>
    <dgm:pt modelId="{68E5AE62-8A6D-4241-98CD-B5999BF27C03}" type="pres">
      <dgm:prSet presAssocID="{8ED8D7AD-E1E2-4D98-A29F-E2E69BBCD598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druk"/>
        </a:ext>
      </dgm:extLst>
    </dgm:pt>
    <dgm:pt modelId="{351075EB-5092-4042-9090-549CBBADB383}" type="pres">
      <dgm:prSet presAssocID="{8ED8D7AD-E1E2-4D98-A29F-E2E69BBCD598}" presName="spaceRect" presStyleCnt="0"/>
      <dgm:spPr/>
    </dgm:pt>
    <dgm:pt modelId="{7BA1DB4F-7E4F-4675-87C1-D67AE6D13CB0}" type="pres">
      <dgm:prSet presAssocID="{8ED8D7AD-E1E2-4D98-A29F-E2E69BBCD598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C87A0008-53B5-4F3E-8D43-AE16527536FA}" type="presOf" srcId="{8ED8D7AD-E1E2-4D98-A29F-E2E69BBCD598}" destId="{7BA1DB4F-7E4F-4675-87C1-D67AE6D13CB0}" srcOrd="0" destOrd="0" presId="urn:microsoft.com/office/officeart/2018/5/layout/IconCircleLabelList"/>
    <dgm:cxn modelId="{6078CB2B-0C7F-4A2F-A50F-2F3D73AAB773}" type="presOf" srcId="{62A2EDEB-678E-4A36-BA70-1277E4831A80}" destId="{356DB97C-1CEE-4BBC-8456-5292D6F610C1}" srcOrd="0" destOrd="0" presId="urn:microsoft.com/office/officeart/2018/5/layout/IconCircleLabelList"/>
    <dgm:cxn modelId="{23EEF152-498F-431A-AD44-A9EA63D46C25}" type="presOf" srcId="{A0FDA269-DF0F-46A1-A94D-03A55BB124DF}" destId="{40567885-37E6-47E7-8B45-291F459E38C6}" srcOrd="0" destOrd="0" presId="urn:microsoft.com/office/officeart/2018/5/layout/IconCircleLabelList"/>
    <dgm:cxn modelId="{C0CDE3AA-DAAB-4604-9293-0A26FB698F95}" srcId="{A0FDA269-DF0F-46A1-A94D-03A55BB124DF}" destId="{8ED8D7AD-E1E2-4D98-A29F-E2E69BBCD598}" srcOrd="1" destOrd="0" parTransId="{13BAAF25-11F0-4F4D-A775-1D0C94B3DFB4}" sibTransId="{66166271-398F-4AA2-AB48-115447E378D0}"/>
    <dgm:cxn modelId="{527DE2B2-4E18-4B1C-B8E1-FAB608B167EB}" srcId="{A0FDA269-DF0F-46A1-A94D-03A55BB124DF}" destId="{62A2EDEB-678E-4A36-BA70-1277E4831A80}" srcOrd="0" destOrd="0" parTransId="{12CBDEF3-2F17-4234-9F5C-9C87B624741A}" sibTransId="{8B21B79E-0BE5-49DF-B303-285810446667}"/>
    <dgm:cxn modelId="{DD2DDBDD-A52B-42E1-BC8D-5FB6CA0BB20F}" type="presParOf" srcId="{40567885-37E6-47E7-8B45-291F459E38C6}" destId="{111EAE5E-2051-4766-8F49-C99DB1277A23}" srcOrd="0" destOrd="0" presId="urn:microsoft.com/office/officeart/2018/5/layout/IconCircleLabelList"/>
    <dgm:cxn modelId="{325521CB-3600-47F5-81F0-45E46B2BD74A}" type="presParOf" srcId="{111EAE5E-2051-4766-8F49-C99DB1277A23}" destId="{C85C0C4A-AD96-4B08-8689-DD9AF54FE068}" srcOrd="0" destOrd="0" presId="urn:microsoft.com/office/officeart/2018/5/layout/IconCircleLabelList"/>
    <dgm:cxn modelId="{81454EBE-50A2-4F97-AC13-9C0F2C7E2DC7}" type="presParOf" srcId="{111EAE5E-2051-4766-8F49-C99DB1277A23}" destId="{26AFE9EB-353C-4C7C-934B-AA54BC23F84B}" srcOrd="1" destOrd="0" presId="urn:microsoft.com/office/officeart/2018/5/layout/IconCircleLabelList"/>
    <dgm:cxn modelId="{42F438BA-7227-4B0D-A31B-B512023BC430}" type="presParOf" srcId="{111EAE5E-2051-4766-8F49-C99DB1277A23}" destId="{7F47FC94-5B97-484B-86AB-AEEA7447C35D}" srcOrd="2" destOrd="0" presId="urn:microsoft.com/office/officeart/2018/5/layout/IconCircleLabelList"/>
    <dgm:cxn modelId="{71E90CA9-C67F-4C1C-A50D-5567C5E6F38D}" type="presParOf" srcId="{111EAE5E-2051-4766-8F49-C99DB1277A23}" destId="{356DB97C-1CEE-4BBC-8456-5292D6F610C1}" srcOrd="3" destOrd="0" presId="urn:microsoft.com/office/officeart/2018/5/layout/IconCircleLabelList"/>
    <dgm:cxn modelId="{99AAAC65-251F-4C0D-A247-1B0B563FBC89}" type="presParOf" srcId="{40567885-37E6-47E7-8B45-291F459E38C6}" destId="{19F7EE05-9923-4FAF-AC86-C7388433EECD}" srcOrd="1" destOrd="0" presId="urn:microsoft.com/office/officeart/2018/5/layout/IconCircleLabelList"/>
    <dgm:cxn modelId="{C31C65DE-CB32-4DED-86FF-40792E00D330}" type="presParOf" srcId="{40567885-37E6-47E7-8B45-291F459E38C6}" destId="{F7942A82-2E85-4411-BF3B-7A4208994F85}" srcOrd="2" destOrd="0" presId="urn:microsoft.com/office/officeart/2018/5/layout/IconCircleLabelList"/>
    <dgm:cxn modelId="{90CD30DF-1630-4FE8-B769-0903A031BDCA}" type="presParOf" srcId="{F7942A82-2E85-4411-BF3B-7A4208994F85}" destId="{263325D8-59D7-45F0-AD68-1624719EE4BC}" srcOrd="0" destOrd="0" presId="urn:microsoft.com/office/officeart/2018/5/layout/IconCircleLabelList"/>
    <dgm:cxn modelId="{6339795B-2D4A-4B16-BE78-28DC3D090F44}" type="presParOf" srcId="{F7942A82-2E85-4411-BF3B-7A4208994F85}" destId="{68E5AE62-8A6D-4241-98CD-B5999BF27C03}" srcOrd="1" destOrd="0" presId="urn:microsoft.com/office/officeart/2018/5/layout/IconCircleLabelList"/>
    <dgm:cxn modelId="{2ED7C5FD-59EA-4A85-BC54-67B164CA34CC}" type="presParOf" srcId="{F7942A82-2E85-4411-BF3B-7A4208994F85}" destId="{351075EB-5092-4042-9090-549CBBADB383}" srcOrd="2" destOrd="0" presId="urn:microsoft.com/office/officeart/2018/5/layout/IconCircleLabelList"/>
    <dgm:cxn modelId="{A4A44771-CCEC-4045-9021-F19E765026A9}" type="presParOf" srcId="{F7942A82-2E85-4411-BF3B-7A4208994F85}" destId="{7BA1DB4F-7E4F-4675-87C1-D67AE6D13CB0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4B1379-F4D7-4345-87D8-9D9F452C77F0}">
      <dsp:nvSpPr>
        <dsp:cNvPr id="0" name=""/>
        <dsp:cNvSpPr/>
      </dsp:nvSpPr>
      <dsp:spPr>
        <a:xfrm>
          <a:off x="805978" y="305225"/>
          <a:ext cx="620947" cy="62094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AF188D-C355-45A7-BDC3-0C5AFBF210B4}">
      <dsp:nvSpPr>
        <dsp:cNvPr id="0" name=""/>
        <dsp:cNvSpPr/>
      </dsp:nvSpPr>
      <dsp:spPr>
        <a:xfrm>
          <a:off x="426510" y="1151256"/>
          <a:ext cx="1379882" cy="5519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Be proactive</a:t>
          </a:r>
          <a:endParaRPr lang="en-US" sz="1100" kern="1200"/>
        </a:p>
      </dsp:txBody>
      <dsp:txXfrm>
        <a:off x="426510" y="1151256"/>
        <a:ext cx="1379882" cy="551953"/>
      </dsp:txXfrm>
    </dsp:sp>
    <dsp:sp modelId="{A92F5001-5127-4A6B-9ACD-E9395B80F9C6}">
      <dsp:nvSpPr>
        <dsp:cNvPr id="0" name=""/>
        <dsp:cNvSpPr/>
      </dsp:nvSpPr>
      <dsp:spPr>
        <a:xfrm>
          <a:off x="2427340" y="305225"/>
          <a:ext cx="620947" cy="62094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854FD8-4586-42E4-AC6F-8F9095C4CFB0}">
      <dsp:nvSpPr>
        <dsp:cNvPr id="0" name=""/>
        <dsp:cNvSpPr/>
      </dsp:nvSpPr>
      <dsp:spPr>
        <a:xfrm>
          <a:off x="2047872" y="1151256"/>
          <a:ext cx="1379882" cy="5519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Do what is important</a:t>
          </a:r>
          <a:endParaRPr lang="en-US" sz="1100" kern="1200"/>
        </a:p>
      </dsp:txBody>
      <dsp:txXfrm>
        <a:off x="2047872" y="1151256"/>
        <a:ext cx="1379882" cy="551953"/>
      </dsp:txXfrm>
    </dsp:sp>
    <dsp:sp modelId="{EC1594E5-8A84-42FD-8C67-B56B774F0966}">
      <dsp:nvSpPr>
        <dsp:cNvPr id="0" name=""/>
        <dsp:cNvSpPr/>
      </dsp:nvSpPr>
      <dsp:spPr>
        <a:xfrm>
          <a:off x="4048703" y="305225"/>
          <a:ext cx="620947" cy="62094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A62722-17F5-4F84-A351-A234D612A74A}">
      <dsp:nvSpPr>
        <dsp:cNvPr id="0" name=""/>
        <dsp:cNvSpPr/>
      </dsp:nvSpPr>
      <dsp:spPr>
        <a:xfrm>
          <a:off x="3669235" y="1151256"/>
          <a:ext cx="1379882" cy="5519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Be focussed (make time for the programme)</a:t>
          </a:r>
          <a:endParaRPr lang="en-US" sz="1100" kern="1200"/>
        </a:p>
      </dsp:txBody>
      <dsp:txXfrm>
        <a:off x="3669235" y="1151256"/>
        <a:ext cx="1379882" cy="551953"/>
      </dsp:txXfrm>
    </dsp:sp>
    <dsp:sp modelId="{E18C9A48-C3BA-48AB-BA24-0F5357EBCF51}">
      <dsp:nvSpPr>
        <dsp:cNvPr id="0" name=""/>
        <dsp:cNvSpPr/>
      </dsp:nvSpPr>
      <dsp:spPr>
        <a:xfrm>
          <a:off x="5670065" y="305225"/>
          <a:ext cx="620947" cy="62094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54079F-15D9-413C-A30A-D08381BE4DAF}">
      <dsp:nvSpPr>
        <dsp:cNvPr id="0" name=""/>
        <dsp:cNvSpPr/>
      </dsp:nvSpPr>
      <dsp:spPr>
        <a:xfrm>
          <a:off x="5290597" y="1151256"/>
          <a:ext cx="1379882" cy="5519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Be prepared</a:t>
          </a:r>
          <a:endParaRPr lang="en-US" sz="1100" kern="1200"/>
        </a:p>
      </dsp:txBody>
      <dsp:txXfrm>
        <a:off x="5290597" y="1151256"/>
        <a:ext cx="1379882" cy="551953"/>
      </dsp:txXfrm>
    </dsp:sp>
    <dsp:sp modelId="{EBB1494A-523A-4694-9135-E55B2203C048}">
      <dsp:nvSpPr>
        <dsp:cNvPr id="0" name=""/>
        <dsp:cNvSpPr/>
      </dsp:nvSpPr>
      <dsp:spPr>
        <a:xfrm>
          <a:off x="2427340" y="2048179"/>
          <a:ext cx="620947" cy="62094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24BF7E-6B1A-4C8B-8B44-DC03198B1B07}">
      <dsp:nvSpPr>
        <dsp:cNvPr id="0" name=""/>
        <dsp:cNvSpPr/>
      </dsp:nvSpPr>
      <dsp:spPr>
        <a:xfrm>
          <a:off x="2047872" y="2894210"/>
          <a:ext cx="1379882" cy="5519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Take care of oneself and the others</a:t>
          </a:r>
          <a:endParaRPr lang="en-US" sz="1100" kern="1200"/>
        </a:p>
      </dsp:txBody>
      <dsp:txXfrm>
        <a:off x="2047872" y="2894210"/>
        <a:ext cx="1379882" cy="551953"/>
      </dsp:txXfrm>
    </dsp:sp>
    <dsp:sp modelId="{90AB6453-4F4B-4DBF-961B-E945630B68CB}">
      <dsp:nvSpPr>
        <dsp:cNvPr id="0" name=""/>
        <dsp:cNvSpPr/>
      </dsp:nvSpPr>
      <dsp:spPr>
        <a:xfrm>
          <a:off x="4048703" y="2048179"/>
          <a:ext cx="620947" cy="620947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E73A3D-D90F-49CE-A08B-9904509A0E32}">
      <dsp:nvSpPr>
        <dsp:cNvPr id="0" name=""/>
        <dsp:cNvSpPr/>
      </dsp:nvSpPr>
      <dsp:spPr>
        <a:xfrm>
          <a:off x="3669235" y="2894210"/>
          <a:ext cx="1379882" cy="5519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Confidentiality: what happens in the training, stays in the training</a:t>
          </a:r>
          <a:endParaRPr lang="en-US" sz="1100" kern="1200"/>
        </a:p>
      </dsp:txBody>
      <dsp:txXfrm>
        <a:off x="3669235" y="2894210"/>
        <a:ext cx="1379882" cy="55195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01209A-456B-8C4D-A169-9B0714BC1188}">
      <dsp:nvSpPr>
        <dsp:cNvPr id="0" name=""/>
        <dsp:cNvSpPr/>
      </dsp:nvSpPr>
      <dsp:spPr>
        <a:xfrm>
          <a:off x="2631142" y="1660"/>
          <a:ext cx="1361660" cy="88507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 err="1"/>
            <a:t>Vision</a:t>
          </a:r>
          <a:endParaRPr lang="nl-NL" sz="2000" kern="1200" dirty="0"/>
        </a:p>
      </dsp:txBody>
      <dsp:txXfrm>
        <a:off x="2674348" y="44866"/>
        <a:ext cx="1275248" cy="798667"/>
      </dsp:txXfrm>
    </dsp:sp>
    <dsp:sp modelId="{4521C0FF-80C5-B547-BB77-92A1B2307A7E}">
      <dsp:nvSpPr>
        <dsp:cNvPr id="0" name=""/>
        <dsp:cNvSpPr/>
      </dsp:nvSpPr>
      <dsp:spPr>
        <a:xfrm>
          <a:off x="1542364" y="444200"/>
          <a:ext cx="3539217" cy="3539217"/>
        </a:xfrm>
        <a:custGeom>
          <a:avLst/>
          <a:gdLst/>
          <a:ahLst/>
          <a:cxnLst/>
          <a:rect l="0" t="0" r="0" b="0"/>
          <a:pathLst>
            <a:path>
              <a:moveTo>
                <a:pt x="2459809" y="140149"/>
              </a:moveTo>
              <a:arcTo wR="1769608" hR="1769608" stAng="17577383" swAng="1963279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B22858-EEA0-C64F-B71A-DC6F679D0B34}">
      <dsp:nvSpPr>
        <dsp:cNvPr id="0" name=""/>
        <dsp:cNvSpPr/>
      </dsp:nvSpPr>
      <dsp:spPr>
        <a:xfrm>
          <a:off x="4314140" y="1224430"/>
          <a:ext cx="1361660" cy="88507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 err="1"/>
            <a:t>Direction</a:t>
          </a:r>
          <a:endParaRPr lang="nl-NL" sz="2000" kern="1200" dirty="0"/>
        </a:p>
      </dsp:txBody>
      <dsp:txXfrm>
        <a:off x="4357346" y="1267636"/>
        <a:ext cx="1275248" cy="798667"/>
      </dsp:txXfrm>
    </dsp:sp>
    <dsp:sp modelId="{44B3365C-4A4C-894A-9163-013D7691B993}">
      <dsp:nvSpPr>
        <dsp:cNvPr id="0" name=""/>
        <dsp:cNvSpPr/>
      </dsp:nvSpPr>
      <dsp:spPr>
        <a:xfrm>
          <a:off x="1542364" y="444200"/>
          <a:ext cx="3539217" cy="3539217"/>
        </a:xfrm>
        <a:custGeom>
          <a:avLst/>
          <a:gdLst/>
          <a:ahLst/>
          <a:cxnLst/>
          <a:rect l="0" t="0" r="0" b="0"/>
          <a:pathLst>
            <a:path>
              <a:moveTo>
                <a:pt x="3536773" y="1676627"/>
              </a:moveTo>
              <a:arcTo wR="1769608" hR="1769608" stAng="21419286" swAng="2197641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220A24-FD6E-7842-99D0-094B188239FB}">
      <dsp:nvSpPr>
        <dsp:cNvPr id="0" name=""/>
        <dsp:cNvSpPr/>
      </dsp:nvSpPr>
      <dsp:spPr>
        <a:xfrm>
          <a:off x="3671292" y="3202913"/>
          <a:ext cx="1361660" cy="88507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/>
            <a:t>Charisma</a:t>
          </a:r>
        </a:p>
      </dsp:txBody>
      <dsp:txXfrm>
        <a:off x="3714498" y="3246119"/>
        <a:ext cx="1275248" cy="798667"/>
      </dsp:txXfrm>
    </dsp:sp>
    <dsp:sp modelId="{09904828-C1B6-1741-B513-2B0171329B95}">
      <dsp:nvSpPr>
        <dsp:cNvPr id="0" name=""/>
        <dsp:cNvSpPr/>
      </dsp:nvSpPr>
      <dsp:spPr>
        <a:xfrm>
          <a:off x="1542364" y="444200"/>
          <a:ext cx="3539217" cy="3539217"/>
        </a:xfrm>
        <a:custGeom>
          <a:avLst/>
          <a:gdLst/>
          <a:ahLst/>
          <a:cxnLst/>
          <a:rect l="0" t="0" r="0" b="0"/>
          <a:pathLst>
            <a:path>
              <a:moveTo>
                <a:pt x="2121888" y="3503798"/>
              </a:moveTo>
              <a:arcTo wR="1769608" hR="1769608" stAng="4711037" swAng="1377925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E81476-8B1C-7B4D-9ADA-196C613EAD4D}">
      <dsp:nvSpPr>
        <dsp:cNvPr id="0" name=""/>
        <dsp:cNvSpPr/>
      </dsp:nvSpPr>
      <dsp:spPr>
        <a:xfrm>
          <a:off x="1590992" y="3202913"/>
          <a:ext cx="1361660" cy="88507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 err="1"/>
            <a:t>Autonomy</a:t>
          </a:r>
          <a:endParaRPr lang="nl-NL" sz="2000" kern="1200" dirty="0"/>
        </a:p>
      </dsp:txBody>
      <dsp:txXfrm>
        <a:off x="1634198" y="3246119"/>
        <a:ext cx="1275248" cy="798667"/>
      </dsp:txXfrm>
    </dsp:sp>
    <dsp:sp modelId="{13DFCA47-DD0A-CE4C-81D4-E7D3558E4FD1}">
      <dsp:nvSpPr>
        <dsp:cNvPr id="0" name=""/>
        <dsp:cNvSpPr/>
      </dsp:nvSpPr>
      <dsp:spPr>
        <a:xfrm>
          <a:off x="1542364" y="444200"/>
          <a:ext cx="3539217" cy="3539217"/>
        </a:xfrm>
        <a:custGeom>
          <a:avLst/>
          <a:gdLst/>
          <a:ahLst/>
          <a:cxnLst/>
          <a:rect l="0" t="0" r="0" b="0"/>
          <a:pathLst>
            <a:path>
              <a:moveTo>
                <a:pt x="295928" y="2749292"/>
              </a:moveTo>
              <a:arcTo wR="1769608" hR="1769608" stAng="8783073" swAng="2197641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E528F3-F10D-3F46-AB2D-7CE94D3BBA2D}">
      <dsp:nvSpPr>
        <dsp:cNvPr id="0" name=""/>
        <dsp:cNvSpPr/>
      </dsp:nvSpPr>
      <dsp:spPr>
        <a:xfrm>
          <a:off x="948144" y="1224430"/>
          <a:ext cx="1361660" cy="88507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/>
            <a:t>Power</a:t>
          </a:r>
        </a:p>
      </dsp:txBody>
      <dsp:txXfrm>
        <a:off x="991350" y="1267636"/>
        <a:ext cx="1275248" cy="798667"/>
      </dsp:txXfrm>
    </dsp:sp>
    <dsp:sp modelId="{48EB1417-2BF3-2D43-8647-A70B3F02439F}">
      <dsp:nvSpPr>
        <dsp:cNvPr id="0" name=""/>
        <dsp:cNvSpPr/>
      </dsp:nvSpPr>
      <dsp:spPr>
        <a:xfrm>
          <a:off x="1542364" y="444200"/>
          <a:ext cx="3539217" cy="3539217"/>
        </a:xfrm>
        <a:custGeom>
          <a:avLst/>
          <a:gdLst/>
          <a:ahLst/>
          <a:cxnLst/>
          <a:rect l="0" t="0" r="0" b="0"/>
          <a:pathLst>
            <a:path>
              <a:moveTo>
                <a:pt x="308126" y="771819"/>
              </a:moveTo>
              <a:arcTo wR="1769608" hR="1769608" stAng="12859339" swAng="1963279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8FC0B6-62E9-4148-BAD1-FC129D07E492}">
      <dsp:nvSpPr>
        <dsp:cNvPr id="0" name=""/>
        <dsp:cNvSpPr/>
      </dsp:nvSpPr>
      <dsp:spPr>
        <a:xfrm>
          <a:off x="1391081" y="-24074"/>
          <a:ext cx="4086697" cy="4086697"/>
        </a:xfrm>
        <a:prstGeom prst="circularArrow">
          <a:avLst>
            <a:gd name="adj1" fmla="val 5544"/>
            <a:gd name="adj2" fmla="val 330680"/>
            <a:gd name="adj3" fmla="val 13794462"/>
            <a:gd name="adj4" fmla="val 17374693"/>
            <a:gd name="adj5" fmla="val 575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A600807-5B9F-9647-94A7-C6EED9D286C2}">
      <dsp:nvSpPr>
        <dsp:cNvPr id="0" name=""/>
        <dsp:cNvSpPr/>
      </dsp:nvSpPr>
      <dsp:spPr>
        <a:xfrm>
          <a:off x="2485266" y="666"/>
          <a:ext cx="1898327" cy="94916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kern="1200" dirty="0" err="1"/>
            <a:t>Contextual</a:t>
          </a:r>
          <a:r>
            <a:rPr lang="nl-NL" sz="2400" kern="1200" dirty="0"/>
            <a:t> </a:t>
          </a:r>
          <a:r>
            <a:rPr lang="nl-NL" sz="2400" kern="1200" dirty="0" err="1"/>
            <a:t>perspective</a:t>
          </a:r>
          <a:endParaRPr lang="nl-NL" sz="2400" kern="1200" dirty="0"/>
        </a:p>
      </dsp:txBody>
      <dsp:txXfrm>
        <a:off x="2531600" y="47000"/>
        <a:ext cx="1805659" cy="856495"/>
      </dsp:txXfrm>
    </dsp:sp>
    <dsp:sp modelId="{927AAC77-8E0C-AA4E-94A7-C1203461C9B1}">
      <dsp:nvSpPr>
        <dsp:cNvPr id="0" name=""/>
        <dsp:cNvSpPr/>
      </dsp:nvSpPr>
      <dsp:spPr>
        <a:xfrm>
          <a:off x="4142699" y="1204861"/>
          <a:ext cx="1898327" cy="94916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kern="1200" dirty="0" err="1"/>
            <a:t>Equifinality</a:t>
          </a:r>
          <a:endParaRPr lang="nl-NL" sz="2400" kern="1200" dirty="0"/>
        </a:p>
      </dsp:txBody>
      <dsp:txXfrm>
        <a:off x="4189033" y="1251195"/>
        <a:ext cx="1805659" cy="856495"/>
      </dsp:txXfrm>
    </dsp:sp>
    <dsp:sp modelId="{6C28421E-74AA-6446-ABD0-57A938540B46}">
      <dsp:nvSpPr>
        <dsp:cNvPr id="0" name=""/>
        <dsp:cNvSpPr/>
      </dsp:nvSpPr>
      <dsp:spPr>
        <a:xfrm>
          <a:off x="4179758" y="2824684"/>
          <a:ext cx="1898327" cy="94916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kern="1200" dirty="0" err="1"/>
            <a:t>Alto</a:t>
          </a:r>
          <a:r>
            <a:rPr lang="nl-NL" sz="2400" kern="1200" dirty="0"/>
            <a:t> </a:t>
          </a:r>
          <a:r>
            <a:rPr lang="nl-NL" sz="2400" kern="1200" dirty="0" err="1"/>
            <a:t>centered</a:t>
          </a:r>
          <a:endParaRPr lang="nl-NL" sz="2400" kern="1200" dirty="0"/>
        </a:p>
      </dsp:txBody>
      <dsp:txXfrm>
        <a:off x="4226092" y="2871018"/>
        <a:ext cx="1805659" cy="856495"/>
      </dsp:txXfrm>
    </dsp:sp>
    <dsp:sp modelId="{9BC82888-BFDF-E14B-98BE-676B9CEE809E}">
      <dsp:nvSpPr>
        <dsp:cNvPr id="0" name=""/>
        <dsp:cNvSpPr/>
      </dsp:nvSpPr>
      <dsp:spPr>
        <a:xfrm>
          <a:off x="1243919" y="2824689"/>
          <a:ext cx="1898327" cy="94916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kern="1200" dirty="0" err="1"/>
            <a:t>Connectivity</a:t>
          </a:r>
          <a:endParaRPr lang="nl-NL" sz="2400" kern="1200" dirty="0"/>
        </a:p>
      </dsp:txBody>
      <dsp:txXfrm>
        <a:off x="1290253" y="2871023"/>
        <a:ext cx="1805659" cy="856495"/>
      </dsp:txXfrm>
    </dsp:sp>
    <dsp:sp modelId="{E6EBB779-3852-BD46-9860-1386DFCDB671}">
      <dsp:nvSpPr>
        <dsp:cNvPr id="0" name=""/>
        <dsp:cNvSpPr/>
      </dsp:nvSpPr>
      <dsp:spPr>
        <a:xfrm>
          <a:off x="827833" y="1204861"/>
          <a:ext cx="1898327" cy="94916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kern="1200" dirty="0" err="1"/>
            <a:t>Antifragility</a:t>
          </a:r>
          <a:endParaRPr lang="nl-NL" sz="2400" kern="1200" dirty="0"/>
        </a:p>
      </dsp:txBody>
      <dsp:txXfrm>
        <a:off x="874167" y="1251195"/>
        <a:ext cx="1805659" cy="85649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2E4EFF-6090-FB4F-9FCD-DD2D7B9FA19B}">
      <dsp:nvSpPr>
        <dsp:cNvPr id="0" name=""/>
        <dsp:cNvSpPr/>
      </dsp:nvSpPr>
      <dsp:spPr>
        <a:xfrm>
          <a:off x="914400" y="0"/>
          <a:ext cx="3657600" cy="365760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 dirty="0" err="1"/>
            <a:t>External</a:t>
          </a:r>
          <a:r>
            <a:rPr lang="nl-NL" sz="1200" kern="1200" dirty="0"/>
            <a:t> </a:t>
          </a:r>
          <a:r>
            <a:rPr lang="nl-NL" sz="1200" kern="1200" dirty="0" err="1"/>
            <a:t>dynamics</a:t>
          </a:r>
          <a:endParaRPr lang="nl-NL" sz="1200" kern="1200" dirty="0"/>
        </a:p>
      </dsp:txBody>
      <dsp:txXfrm>
        <a:off x="2231868" y="182879"/>
        <a:ext cx="1022664" cy="548640"/>
      </dsp:txXfrm>
    </dsp:sp>
    <dsp:sp modelId="{2D89701D-D124-E04B-93B0-06135F534FFD}">
      <dsp:nvSpPr>
        <dsp:cNvPr id="0" name=""/>
        <dsp:cNvSpPr/>
      </dsp:nvSpPr>
      <dsp:spPr>
        <a:xfrm>
          <a:off x="1280160" y="731519"/>
          <a:ext cx="2926080" cy="2926080"/>
        </a:xfrm>
        <a:prstGeom prst="ellipse">
          <a:avLst/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 dirty="0" err="1"/>
            <a:t>Internal</a:t>
          </a:r>
          <a:r>
            <a:rPr lang="nl-NL" sz="1200" kern="1200" dirty="0"/>
            <a:t> </a:t>
          </a:r>
          <a:r>
            <a:rPr lang="nl-NL" sz="1200" kern="1200" dirty="0" err="1"/>
            <a:t>dynamics</a:t>
          </a:r>
          <a:endParaRPr lang="nl-NL" sz="1200" kern="1200" dirty="0"/>
        </a:p>
      </dsp:txBody>
      <dsp:txXfrm>
        <a:off x="2231868" y="907084"/>
        <a:ext cx="1022664" cy="526694"/>
      </dsp:txXfrm>
    </dsp:sp>
    <dsp:sp modelId="{E5F0775F-99E2-E44F-8C62-C53409C5A576}">
      <dsp:nvSpPr>
        <dsp:cNvPr id="0" name=""/>
        <dsp:cNvSpPr/>
      </dsp:nvSpPr>
      <dsp:spPr>
        <a:xfrm>
          <a:off x="1645920" y="1463039"/>
          <a:ext cx="2194560" cy="2194560"/>
        </a:xfrm>
        <a:prstGeom prst="ellipse">
          <a:avLst/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 dirty="0" err="1"/>
            <a:t>Work</a:t>
          </a:r>
          <a:r>
            <a:rPr lang="nl-NL" sz="1200" kern="1200" dirty="0"/>
            <a:t> </a:t>
          </a:r>
          <a:r>
            <a:rPr lang="nl-NL" sz="1200" kern="1200" dirty="0" err="1"/>
            <a:t>itself</a:t>
          </a:r>
          <a:endParaRPr lang="nl-NL" sz="1200" kern="1200" dirty="0"/>
        </a:p>
      </dsp:txBody>
      <dsp:txXfrm>
        <a:off x="2231868" y="1627631"/>
        <a:ext cx="1022664" cy="493776"/>
      </dsp:txXfrm>
    </dsp:sp>
    <dsp:sp modelId="{18E3D485-C326-E147-93B9-D0E898E47FA4}">
      <dsp:nvSpPr>
        <dsp:cNvPr id="0" name=""/>
        <dsp:cNvSpPr/>
      </dsp:nvSpPr>
      <dsp:spPr>
        <a:xfrm>
          <a:off x="2011680" y="2194559"/>
          <a:ext cx="1463040" cy="1463040"/>
        </a:xfrm>
        <a:prstGeom prst="ellipse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 dirty="0"/>
            <a:t>Personal </a:t>
          </a:r>
          <a:r>
            <a:rPr lang="nl-NL" sz="1200" kern="1200" dirty="0" err="1"/>
            <a:t>dynamics</a:t>
          </a:r>
          <a:endParaRPr lang="nl-NL" sz="1200" kern="1200" dirty="0"/>
        </a:p>
      </dsp:txBody>
      <dsp:txXfrm>
        <a:off x="2225937" y="2560319"/>
        <a:ext cx="1034525" cy="73152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658D3C-246F-2E46-B91B-C5366F1A2536}">
      <dsp:nvSpPr>
        <dsp:cNvPr id="0" name=""/>
        <dsp:cNvSpPr/>
      </dsp:nvSpPr>
      <dsp:spPr>
        <a:xfrm>
          <a:off x="1731312" y="1729751"/>
          <a:ext cx="1199861" cy="11998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 err="1"/>
            <a:t>Resilience</a:t>
          </a:r>
          <a:endParaRPr lang="nl-NL" sz="1600" kern="1200" dirty="0"/>
        </a:p>
      </dsp:txBody>
      <dsp:txXfrm>
        <a:off x="1907028" y="1905467"/>
        <a:ext cx="848429" cy="848429"/>
      </dsp:txXfrm>
    </dsp:sp>
    <dsp:sp modelId="{4A15B9D6-5C28-044F-9E87-F7E085DB7E2C}">
      <dsp:nvSpPr>
        <dsp:cNvPr id="0" name=""/>
        <dsp:cNvSpPr/>
      </dsp:nvSpPr>
      <dsp:spPr>
        <a:xfrm rot="10800000">
          <a:off x="570291" y="2158702"/>
          <a:ext cx="1097165" cy="341960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686639-6645-4C4B-B022-4F261D85DC85}">
      <dsp:nvSpPr>
        <dsp:cNvPr id="0" name=""/>
        <dsp:cNvSpPr/>
      </dsp:nvSpPr>
      <dsp:spPr>
        <a:xfrm>
          <a:off x="356" y="1873734"/>
          <a:ext cx="1139868" cy="91189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 err="1"/>
            <a:t>Adaptability</a:t>
          </a:r>
          <a:endParaRPr lang="nl-NL" sz="1600" kern="1200" dirty="0"/>
        </a:p>
      </dsp:txBody>
      <dsp:txXfrm>
        <a:off x="27064" y="1900442"/>
        <a:ext cx="1086452" cy="858479"/>
      </dsp:txXfrm>
    </dsp:sp>
    <dsp:sp modelId="{18292CCE-5126-E94B-860A-DFB0B0872F0D}">
      <dsp:nvSpPr>
        <dsp:cNvPr id="0" name=""/>
        <dsp:cNvSpPr/>
      </dsp:nvSpPr>
      <dsp:spPr>
        <a:xfrm rot="13500000">
          <a:off x="925386" y="1301427"/>
          <a:ext cx="1097165" cy="341960"/>
        </a:xfrm>
        <a:prstGeom prst="leftArrow">
          <a:avLst>
            <a:gd name="adj1" fmla="val 60000"/>
            <a:gd name="adj2" fmla="val 50000"/>
          </a:avLst>
        </a:prstGeom>
        <a:solidFill>
          <a:srgbClr val="7030A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472016-4058-904D-82BC-2C8B6AEE4528}">
      <dsp:nvSpPr>
        <dsp:cNvPr id="0" name=""/>
        <dsp:cNvSpPr/>
      </dsp:nvSpPr>
      <dsp:spPr>
        <a:xfrm>
          <a:off x="516127" y="628553"/>
          <a:ext cx="1139868" cy="911895"/>
        </a:xfrm>
        <a:prstGeom prst="roundRect">
          <a:avLst>
            <a:gd name="adj" fmla="val 10000"/>
          </a:avLst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/>
            <a:t>Fitness</a:t>
          </a:r>
        </a:p>
      </dsp:txBody>
      <dsp:txXfrm>
        <a:off x="542835" y="655261"/>
        <a:ext cx="1086452" cy="858479"/>
      </dsp:txXfrm>
    </dsp:sp>
    <dsp:sp modelId="{8A006996-1AFE-4C45-8C44-5D1851D8ACA1}">
      <dsp:nvSpPr>
        <dsp:cNvPr id="0" name=""/>
        <dsp:cNvSpPr/>
      </dsp:nvSpPr>
      <dsp:spPr>
        <a:xfrm rot="16200000">
          <a:off x="1782660" y="946332"/>
          <a:ext cx="1097165" cy="341960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E230D4-D634-9C49-88AB-5E629B478F68}">
      <dsp:nvSpPr>
        <dsp:cNvPr id="0" name=""/>
        <dsp:cNvSpPr/>
      </dsp:nvSpPr>
      <dsp:spPr>
        <a:xfrm>
          <a:off x="1761309" y="112782"/>
          <a:ext cx="1139868" cy="91189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/>
            <a:t>Balance</a:t>
          </a:r>
        </a:p>
      </dsp:txBody>
      <dsp:txXfrm>
        <a:off x="1788017" y="139490"/>
        <a:ext cx="1086452" cy="858479"/>
      </dsp:txXfrm>
    </dsp:sp>
    <dsp:sp modelId="{ED2FF6AB-F449-B54E-9E74-F5D78808871C}">
      <dsp:nvSpPr>
        <dsp:cNvPr id="0" name=""/>
        <dsp:cNvSpPr/>
      </dsp:nvSpPr>
      <dsp:spPr>
        <a:xfrm rot="18900000">
          <a:off x="2639935" y="1301427"/>
          <a:ext cx="1097165" cy="341960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EC3806-1D57-B64D-962A-A61C86AF5B7B}">
      <dsp:nvSpPr>
        <dsp:cNvPr id="0" name=""/>
        <dsp:cNvSpPr/>
      </dsp:nvSpPr>
      <dsp:spPr>
        <a:xfrm>
          <a:off x="3006490" y="628553"/>
          <a:ext cx="1139868" cy="91189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/>
            <a:t>Focus</a:t>
          </a:r>
        </a:p>
      </dsp:txBody>
      <dsp:txXfrm>
        <a:off x="3033198" y="655261"/>
        <a:ext cx="1086452" cy="858479"/>
      </dsp:txXfrm>
    </dsp:sp>
    <dsp:sp modelId="{CAE20A13-390B-D140-8BD1-CAD329D4D36C}">
      <dsp:nvSpPr>
        <dsp:cNvPr id="0" name=""/>
        <dsp:cNvSpPr/>
      </dsp:nvSpPr>
      <dsp:spPr>
        <a:xfrm>
          <a:off x="2995030" y="2158702"/>
          <a:ext cx="1097165" cy="341960"/>
        </a:xfrm>
        <a:prstGeom prst="lef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0549BB-DF9E-0C41-9627-B653F46AA19B}">
      <dsp:nvSpPr>
        <dsp:cNvPr id="0" name=""/>
        <dsp:cNvSpPr/>
      </dsp:nvSpPr>
      <dsp:spPr>
        <a:xfrm>
          <a:off x="3522261" y="1873734"/>
          <a:ext cx="1139868" cy="911895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 err="1"/>
            <a:t>Interaction</a:t>
          </a:r>
          <a:endParaRPr lang="nl-NL" sz="1600" kern="1200" dirty="0"/>
        </a:p>
      </dsp:txBody>
      <dsp:txXfrm>
        <a:off x="3548969" y="1900442"/>
        <a:ext cx="1086452" cy="85847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5C0C4A-AD96-4B08-8689-DD9AF54FE068}">
      <dsp:nvSpPr>
        <dsp:cNvPr id="0" name=""/>
        <dsp:cNvSpPr/>
      </dsp:nvSpPr>
      <dsp:spPr>
        <a:xfrm>
          <a:off x="1035544" y="14501"/>
          <a:ext cx="2093062" cy="2093062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AFE9EB-353C-4C7C-934B-AA54BC23F84B}">
      <dsp:nvSpPr>
        <dsp:cNvPr id="0" name=""/>
        <dsp:cNvSpPr/>
      </dsp:nvSpPr>
      <dsp:spPr>
        <a:xfrm>
          <a:off x="1481607" y="460564"/>
          <a:ext cx="1200937" cy="120093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6DB97C-1CEE-4BBC-8456-5292D6F610C1}">
      <dsp:nvSpPr>
        <dsp:cNvPr id="0" name=""/>
        <dsp:cNvSpPr/>
      </dsp:nvSpPr>
      <dsp:spPr>
        <a:xfrm>
          <a:off x="366451" y="2759502"/>
          <a:ext cx="343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NL" sz="2600" kern="1200"/>
            <a:t>Activate</a:t>
          </a:r>
          <a:endParaRPr lang="en-US" sz="2600" kern="1200"/>
        </a:p>
      </dsp:txBody>
      <dsp:txXfrm>
        <a:off x="366451" y="2759502"/>
        <a:ext cx="3431250" cy="720000"/>
      </dsp:txXfrm>
    </dsp:sp>
    <dsp:sp modelId="{263325D8-59D7-45F0-AD68-1624719EE4BC}">
      <dsp:nvSpPr>
        <dsp:cNvPr id="0" name=""/>
        <dsp:cNvSpPr/>
      </dsp:nvSpPr>
      <dsp:spPr>
        <a:xfrm>
          <a:off x="5067263" y="14501"/>
          <a:ext cx="2093062" cy="2093062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E5AE62-8A6D-4241-98CD-B5999BF27C03}">
      <dsp:nvSpPr>
        <dsp:cNvPr id="0" name=""/>
        <dsp:cNvSpPr/>
      </dsp:nvSpPr>
      <dsp:spPr>
        <a:xfrm>
          <a:off x="5513326" y="460564"/>
          <a:ext cx="1200937" cy="120093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A1DB4F-7E4F-4675-87C1-D67AE6D13CB0}">
      <dsp:nvSpPr>
        <dsp:cNvPr id="0" name=""/>
        <dsp:cNvSpPr/>
      </dsp:nvSpPr>
      <dsp:spPr>
        <a:xfrm>
          <a:off x="4398169" y="2759502"/>
          <a:ext cx="343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NL" sz="2600" kern="1200"/>
            <a:t>Exchange experiences</a:t>
          </a:r>
          <a:endParaRPr lang="en-US" sz="2600" kern="1200"/>
        </a:p>
      </dsp:txBody>
      <dsp:txXfrm>
        <a:off x="4398169" y="2759502"/>
        <a:ext cx="343125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1E66E6-5800-4C2F-BE4B-67B2DD649265}" type="datetimeFigureOut">
              <a:rPr lang="nl-NL" smtClean="0"/>
              <a:t>8-4-2025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F70704-1781-4E64-9B4F-DD3C319D88D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6947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FBA6F6-1799-4B91-98EB-01427C6742C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0584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7fbbec6af9_0_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g7fbbec6af9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959683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785" name="Google Shape;78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718675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16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09-09-12</a:t>
            </a:r>
            <a:endParaRPr dirty="0"/>
          </a:p>
        </p:txBody>
      </p:sp>
      <p:sp>
        <p:nvSpPr>
          <p:cNvPr id="802" name="Google Shape;802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42</a:t>
            </a:fld>
            <a:endParaRPr sz="12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3" name="Google Shape;803;p16:notes"/>
          <p:cNvSpPr txBox="1"/>
          <p:nvPr/>
        </p:nvSpPr>
        <p:spPr>
          <a:xfrm>
            <a:off x="3884613" y="0"/>
            <a:ext cx="2965450" cy="45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09-09-12</a:t>
            </a:r>
            <a:endParaRPr dirty="0"/>
          </a:p>
        </p:txBody>
      </p:sp>
      <p:sp>
        <p:nvSpPr>
          <p:cNvPr id="804" name="Google Shape;804;p16:notes"/>
          <p:cNvSpPr txBox="1"/>
          <p:nvPr/>
        </p:nvSpPr>
        <p:spPr>
          <a:xfrm>
            <a:off x="3884613" y="8685213"/>
            <a:ext cx="2965450" cy="45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42</a:t>
            </a:fld>
            <a:endParaRPr sz="12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5" name="Google Shape;80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806" name="Google Shape;806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918740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B67272-D36B-44B9-B5B9-639342CA4D63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9639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B67272-D36B-44B9-B5B9-639342CA4D63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04717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B67272-D36B-44B9-B5B9-639342CA4D63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1653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gif"/><Relationship Id="rId9" Type="http://schemas.microsoft.com/office/2007/relationships/hdphoto" Target="../media/hdphoto1.wdp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947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389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196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Full Slide">
  <p:cSld name="Picture Full Slide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8"/>
          <p:cNvSpPr>
            <a:spLocks noGrp="1"/>
          </p:cNvSpPr>
          <p:nvPr>
            <p:ph type="pic" idx="2"/>
          </p:nvPr>
        </p:nvSpPr>
        <p:spPr>
          <a:xfrm>
            <a:off x="261939" y="0"/>
            <a:ext cx="8882062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sz="1500" b="1" i="0" u="none" strike="noStrike" cap="none">
                <a:solidFill>
                  <a:srgbClr val="00519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519E"/>
              </a:buClr>
              <a:buSzPts val="1800"/>
              <a:buFont typeface="Noto Sans Symbols"/>
              <a:buChar char="▪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519E"/>
              </a:buClr>
              <a:buSzPts val="1600"/>
              <a:buFont typeface="Arial"/>
              <a:buChar char="−"/>
              <a:defRPr sz="1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519E"/>
              </a:buClr>
              <a:buSzPts val="1600"/>
              <a:buFont typeface="Noto Sans Symbols"/>
              <a:buChar char="▪"/>
              <a:defRPr sz="1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 Black"/>
              <a:buAutoNum type="arabicPeriod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 Black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66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12" name="Google Shape;112;p8"/>
          <p:cNvSpPr txBox="1">
            <a:spLocks noGrp="1"/>
          </p:cNvSpPr>
          <p:nvPr>
            <p:ph type="ftr" idx="11"/>
          </p:nvPr>
        </p:nvSpPr>
        <p:spPr>
          <a:xfrm>
            <a:off x="114300" y="6608861"/>
            <a:ext cx="8915400" cy="265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8103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0003" y="486000"/>
            <a:ext cx="7387389" cy="12600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5" name="Tijdelijke aanduiding voor afbeelding 2"/>
          <p:cNvSpPr>
            <a:spLocks noGrp="1"/>
          </p:cNvSpPr>
          <p:nvPr>
            <p:ph type="pic" sz="quarter" idx="17"/>
          </p:nvPr>
        </p:nvSpPr>
        <p:spPr>
          <a:xfrm>
            <a:off x="8163125" y="5539750"/>
            <a:ext cx="810000" cy="1080000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656460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 Text &amp; Picture 50/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683568" y="1533043"/>
            <a:ext cx="3960440" cy="4511005"/>
          </a:xfrm>
        </p:spPr>
        <p:txBody>
          <a:bodyPr vert="horz"/>
          <a:lstStyle>
            <a:lvl4pPr>
              <a:spcBef>
                <a:spcPts val="333"/>
              </a:spcBef>
              <a:spcAft>
                <a:spcPts val="333"/>
              </a:spcAft>
              <a:defRPr/>
            </a:lvl4pPr>
            <a:lvl5pPr>
              <a:spcBef>
                <a:spcPts val="333"/>
              </a:spcBef>
              <a:spcAft>
                <a:spcPts val="333"/>
              </a:spcAft>
              <a:defRPr/>
            </a:lvl5pPr>
          </a:lstStyle>
          <a:p>
            <a:pPr lvl="0"/>
            <a:r>
              <a:rPr lang="en-US" noProof="0" dirty="0"/>
              <a:t>Subtitle - blue Arial bold</a:t>
            </a:r>
          </a:p>
          <a:p>
            <a:pPr lvl="1"/>
            <a:r>
              <a:rPr lang="en-US" noProof="0" dirty="0"/>
              <a:t>Text without bullets - Arial 18 pt</a:t>
            </a:r>
          </a:p>
          <a:p>
            <a:pPr lvl="2"/>
            <a:r>
              <a:rPr lang="en-US" noProof="0" dirty="0"/>
              <a:t>Text with bullet (block) - Arial 18 pt</a:t>
            </a:r>
          </a:p>
          <a:p>
            <a:pPr lvl="3"/>
            <a:r>
              <a:rPr lang="en-US" noProof="0" dirty="0"/>
              <a:t>Text with bullet (stripe) - Arial 16 pt</a:t>
            </a:r>
          </a:p>
          <a:p>
            <a:pPr lvl="4"/>
            <a:r>
              <a:rPr lang="en-US" noProof="0" dirty="0"/>
              <a:t>Text with bullet (block) - Arial 16 pt</a:t>
            </a:r>
          </a:p>
        </p:txBody>
      </p:sp>
      <p:sp>
        <p:nvSpPr>
          <p:cNvPr id="5" name="Tijdelijke aanduiding voor voettekst 4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0" name="Tijdelijke aanduiding voor afbeelding 2"/>
          <p:cNvSpPr>
            <a:spLocks noGrp="1"/>
          </p:cNvSpPr>
          <p:nvPr>
            <p:ph type="pic" idx="15" hasCustomPrompt="1"/>
          </p:nvPr>
        </p:nvSpPr>
        <p:spPr>
          <a:xfrm>
            <a:off x="4787903" y="1052736"/>
            <a:ext cx="4356101" cy="527821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667"/>
            </a:lvl1pPr>
            <a:lvl2pPr marL="380939" indent="0">
              <a:buNone/>
              <a:defRPr sz="2333"/>
            </a:lvl2pPr>
            <a:lvl3pPr marL="761878" indent="0">
              <a:buNone/>
              <a:defRPr sz="2000"/>
            </a:lvl3pPr>
            <a:lvl4pPr marL="1142817" indent="0">
              <a:buNone/>
              <a:defRPr sz="1666"/>
            </a:lvl4pPr>
            <a:lvl5pPr marL="1523756" indent="0">
              <a:buNone/>
              <a:defRPr sz="1666"/>
            </a:lvl5pPr>
            <a:lvl6pPr marL="1904695" indent="0">
              <a:buNone/>
              <a:defRPr sz="1666"/>
            </a:lvl6pPr>
            <a:lvl7pPr marL="2285634" indent="0">
              <a:buNone/>
              <a:defRPr sz="1666"/>
            </a:lvl7pPr>
            <a:lvl8pPr marL="2666573" indent="0">
              <a:buNone/>
              <a:defRPr sz="1666"/>
            </a:lvl8pPr>
            <a:lvl9pPr marL="3047512" indent="0">
              <a:buNone/>
              <a:defRPr sz="1666"/>
            </a:lvl9pPr>
          </a:lstStyle>
          <a:p>
            <a:r>
              <a:rPr lang="en-US" noProof="0"/>
              <a:t>Picture</a:t>
            </a:r>
          </a:p>
        </p:txBody>
      </p:sp>
      <p:sp>
        <p:nvSpPr>
          <p:cNvPr id="9" name="Tekstvak 8"/>
          <p:cNvSpPr txBox="1"/>
          <p:nvPr userDrawn="1"/>
        </p:nvSpPr>
        <p:spPr>
          <a:xfrm>
            <a:off x="107633" y="-606773"/>
            <a:ext cx="3131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1" cap="all" baseline="0" noProof="0">
                <a:solidFill>
                  <a:srgbClr val="00519E"/>
                </a:solidFill>
              </a:rPr>
              <a:t>10 Text &amp; Picture 50/50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31003" y="268933"/>
            <a:ext cx="8439150" cy="1050802"/>
          </a:xfrm>
        </p:spPr>
        <p:txBody>
          <a:bodyPr/>
          <a:lstStyle/>
          <a:p>
            <a:r>
              <a:rPr lang="en-US" noProof="0" dirty="0"/>
              <a:t>Slide Title </a:t>
            </a:r>
            <a:br>
              <a:rPr lang="en-US" noProof="0" dirty="0"/>
            </a:br>
            <a:r>
              <a:rPr lang="en-US" noProof="0" dirty="0"/>
              <a:t>(use two lines if necessary)</a:t>
            </a:r>
          </a:p>
        </p:txBody>
      </p:sp>
      <p:grpSp>
        <p:nvGrpSpPr>
          <p:cNvPr id="37" name="Groep 36"/>
          <p:cNvGrpSpPr/>
          <p:nvPr userDrawn="1"/>
        </p:nvGrpSpPr>
        <p:grpSpPr>
          <a:xfrm>
            <a:off x="9409274" y="1"/>
            <a:ext cx="3261572" cy="3309649"/>
            <a:chOff x="-4573016" y="191359"/>
            <a:chExt cx="3914453" cy="3309649"/>
          </a:xfrm>
        </p:grpSpPr>
        <p:sp>
          <p:nvSpPr>
            <p:cNvPr id="38" name="Afgeronde rechthoek 37"/>
            <p:cNvSpPr/>
            <p:nvPr userDrawn="1"/>
          </p:nvSpPr>
          <p:spPr>
            <a:xfrm>
              <a:off x="-4573016" y="191359"/>
              <a:ext cx="3914453" cy="3309649"/>
            </a:xfrm>
            <a:prstGeom prst="roundRect">
              <a:avLst>
                <a:gd name="adj" fmla="val 218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500"/>
            </a:p>
          </p:txBody>
        </p:sp>
        <p:sp>
          <p:nvSpPr>
            <p:cNvPr id="39" name="Tekstvak 6"/>
            <p:cNvSpPr txBox="1"/>
            <p:nvPr userDrawn="1"/>
          </p:nvSpPr>
          <p:spPr>
            <a:xfrm>
              <a:off x="-4465383" y="319634"/>
              <a:ext cx="3744415" cy="297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333" b="1" cap="all" baseline="0">
                  <a:solidFill>
                    <a:schemeClr val="tx1"/>
                  </a:solidFill>
                  <a:latin typeface="+mj-lt"/>
                </a:rPr>
                <a:t>Slide Example:</a:t>
              </a:r>
            </a:p>
          </p:txBody>
        </p:sp>
      </p:grpSp>
      <p:pic>
        <p:nvPicPr>
          <p:cNvPr id="40" name="Afbeelding 39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9705554" y="807490"/>
            <a:ext cx="2669010" cy="200204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47" name="Groep 46"/>
          <p:cNvGrpSpPr/>
          <p:nvPr userDrawn="1"/>
        </p:nvGrpSpPr>
        <p:grpSpPr>
          <a:xfrm>
            <a:off x="-3467729" y="1"/>
            <a:ext cx="3261572" cy="4365104"/>
            <a:chOff x="-4161878" y="0"/>
            <a:chExt cx="3914453" cy="4365104"/>
          </a:xfrm>
        </p:grpSpPr>
        <p:grpSp>
          <p:nvGrpSpPr>
            <p:cNvPr id="48" name="Groep 63"/>
            <p:cNvGrpSpPr/>
            <p:nvPr userDrawn="1"/>
          </p:nvGrpSpPr>
          <p:grpSpPr>
            <a:xfrm>
              <a:off x="-4161878" y="0"/>
              <a:ext cx="3914453" cy="4365104"/>
              <a:chOff x="-4573016" y="188640"/>
              <a:chExt cx="3914453" cy="4365104"/>
            </a:xfrm>
          </p:grpSpPr>
          <p:sp>
            <p:nvSpPr>
              <p:cNvPr id="56" name="Afgeronde rechthoek 55"/>
              <p:cNvSpPr/>
              <p:nvPr userDrawn="1"/>
            </p:nvSpPr>
            <p:spPr>
              <a:xfrm>
                <a:off x="-4573016" y="191358"/>
                <a:ext cx="3914453" cy="4362386"/>
              </a:xfrm>
              <a:prstGeom prst="roundRect">
                <a:avLst>
                  <a:gd name="adj" fmla="val 218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sz="1500"/>
              </a:p>
            </p:txBody>
          </p:sp>
          <p:sp>
            <p:nvSpPr>
              <p:cNvPr id="57" name="Afgeronde rechthoek 56"/>
              <p:cNvSpPr/>
              <p:nvPr userDrawn="1"/>
            </p:nvSpPr>
            <p:spPr>
              <a:xfrm>
                <a:off x="-4345117" y="1758563"/>
                <a:ext cx="2076357" cy="207010"/>
              </a:xfrm>
              <a:prstGeom prst="roundRect">
                <a:avLst/>
              </a:prstGeom>
              <a:solidFill>
                <a:schemeClr val="bg2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nl-NL" sz="1500"/>
              </a:p>
            </p:txBody>
          </p:sp>
          <p:sp>
            <p:nvSpPr>
              <p:cNvPr id="58" name="Afgeronde rechthoek 57"/>
              <p:cNvSpPr/>
              <p:nvPr userDrawn="1"/>
            </p:nvSpPr>
            <p:spPr>
              <a:xfrm>
                <a:off x="-4345117" y="2434839"/>
                <a:ext cx="2076357" cy="207010"/>
              </a:xfrm>
              <a:prstGeom prst="roundRect">
                <a:avLst/>
              </a:prstGeom>
              <a:solidFill>
                <a:srgbClr val="00519E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nl-NL" sz="1500"/>
              </a:p>
            </p:txBody>
          </p:sp>
          <p:sp>
            <p:nvSpPr>
              <p:cNvPr id="59" name="Tekstvak 44"/>
              <p:cNvSpPr txBox="1"/>
              <p:nvPr userDrawn="1"/>
            </p:nvSpPr>
            <p:spPr>
              <a:xfrm>
                <a:off x="-4465383" y="188640"/>
                <a:ext cx="3744415" cy="5025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 sz="1333" b="1" cap="all" baseline="0">
                    <a:solidFill>
                      <a:schemeClr val="tx1"/>
                    </a:solidFill>
                    <a:latin typeface="+mj-lt"/>
                  </a:rPr>
                  <a:t>Bullet levels</a:t>
                </a:r>
                <a:br>
                  <a:rPr lang="en-US" sz="1333" b="1" cap="all" baseline="0">
                    <a:solidFill>
                      <a:schemeClr val="tx1"/>
                    </a:solidFill>
                    <a:latin typeface="+mj-lt"/>
                  </a:rPr>
                </a:br>
                <a:r>
                  <a:rPr lang="en-US" sz="1333" b="1" cap="all" baseline="0">
                    <a:solidFill>
                      <a:schemeClr val="tx1"/>
                    </a:solidFill>
                    <a:latin typeface="+mj-lt"/>
                  </a:rPr>
                  <a:t>(increase or decrease)</a:t>
                </a:r>
              </a:p>
            </p:txBody>
          </p:sp>
          <p:pic>
            <p:nvPicPr>
              <p:cNvPr id="60" name="Afbeelding 59"/>
              <p:cNvPicPr>
                <a:picLocks noChangeAspect="1"/>
              </p:cNvPicPr>
              <p:nvPr userDrawn="1"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5921"/>
              <a:stretch/>
            </p:blipFill>
            <p:spPr>
              <a:xfrm>
                <a:off x="-4382258" y="2815795"/>
                <a:ext cx="3527235" cy="1598004"/>
              </a:xfrm>
              <a:prstGeom prst="roundRect">
                <a:avLst>
                  <a:gd name="adj" fmla="val 4056"/>
                </a:avLst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61" name="Tekstvak 48"/>
              <p:cNvSpPr txBox="1"/>
              <p:nvPr userDrawn="1"/>
            </p:nvSpPr>
            <p:spPr>
              <a:xfrm>
                <a:off x="-4465383" y="646817"/>
                <a:ext cx="3610360" cy="1579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296286"/>
                <a:endParaRPr lang="en-US" sz="167" b="0" cap="none" baseline="0">
                  <a:solidFill>
                    <a:schemeClr val="tx1"/>
                  </a:solidFill>
                </a:endParaRPr>
              </a:p>
              <a:p>
                <a:pPr algn="l" defTabSz="296286"/>
                <a:endParaRPr lang="en-US" sz="167" b="0" cap="none" baseline="0">
                  <a:solidFill>
                    <a:schemeClr val="tx1"/>
                  </a:solidFill>
                </a:endParaRPr>
              </a:p>
              <a:p>
                <a:pPr algn="l" defTabSz="296286"/>
                <a:r>
                  <a:rPr lang="en-US" sz="833" b="0" cap="none" baseline="0">
                    <a:solidFill>
                      <a:schemeClr val="tx1"/>
                    </a:solidFill>
                  </a:rPr>
                  <a:t>By using List Levels, you can organize bullets and numbering into categories. Complete the following steps to adjust the List Level:</a:t>
                </a:r>
                <a:br>
                  <a:rPr lang="en-US" sz="417" b="0" cap="none" baseline="0">
                    <a:solidFill>
                      <a:schemeClr val="tx1"/>
                    </a:solidFill>
                  </a:rPr>
                </a:br>
                <a:br>
                  <a:rPr lang="en-US" sz="417" b="0" cap="none" baseline="0">
                    <a:solidFill>
                      <a:schemeClr val="tx1"/>
                    </a:solidFill>
                  </a:rPr>
                </a:br>
                <a:r>
                  <a:rPr lang="en-US" sz="833" b="0" cap="none" baseline="0">
                    <a:solidFill>
                      <a:schemeClr val="tx1"/>
                    </a:solidFill>
                  </a:rPr>
                  <a:t>To promote the text line UP one list level, go to the Home command  tab and click in the Paragraph box on:</a:t>
                </a:r>
              </a:p>
              <a:p>
                <a:pPr algn="l" defTabSz="296286"/>
                <a:endParaRPr lang="en-US" sz="833" b="0" cap="none" baseline="0">
                  <a:solidFill>
                    <a:schemeClr val="tx1"/>
                  </a:solidFill>
                </a:endParaRPr>
              </a:p>
              <a:p>
                <a:pPr algn="l" defTabSz="296286"/>
                <a:endParaRPr lang="en-US" sz="167" b="0" cap="none" baseline="0">
                  <a:solidFill>
                    <a:schemeClr val="tx1"/>
                  </a:solidFill>
                </a:endParaRPr>
              </a:p>
              <a:p>
                <a:pPr algn="l" defTabSz="296286"/>
                <a:r>
                  <a:rPr lang="en-US" sz="833" b="0" cap="none" baseline="0">
                    <a:solidFill>
                      <a:schemeClr val="tx1"/>
                    </a:solidFill>
                  </a:rPr>
                  <a:t>	</a:t>
                </a:r>
                <a:r>
                  <a:rPr lang="en-US" sz="833" b="1" cap="none" baseline="0">
                    <a:solidFill>
                      <a:schemeClr val="tx2"/>
                    </a:solidFill>
                  </a:rPr>
                  <a:t>INCREASE LIST LEVEL</a:t>
                </a:r>
              </a:p>
              <a:p>
                <a:pPr algn="l" defTabSz="296286"/>
                <a:r>
                  <a:rPr lang="en-US" sz="833" b="0" cap="none" baseline="0">
                    <a:solidFill>
                      <a:schemeClr val="tx1"/>
                    </a:solidFill>
                  </a:rPr>
                  <a:t> </a:t>
                </a:r>
              </a:p>
              <a:p>
                <a:pPr algn="l" defTabSz="296286"/>
                <a:r>
                  <a:rPr lang="en-US" sz="833" b="0" cap="none" baseline="0">
                    <a:solidFill>
                      <a:schemeClr val="tx1"/>
                    </a:solidFill>
                  </a:rPr>
                  <a:t>To bring the text line DOWN one list level, go to the Home command  tab and click in the Paragraph box on :</a:t>
                </a:r>
              </a:p>
              <a:p>
                <a:pPr algn="l" defTabSz="296286"/>
                <a:endParaRPr lang="en-US" sz="167" b="0" cap="none" baseline="0">
                  <a:solidFill>
                    <a:schemeClr val="tx1"/>
                  </a:solidFill>
                </a:endParaRPr>
              </a:p>
              <a:p>
                <a:pPr algn="l" defTabSz="296286"/>
                <a:endParaRPr lang="en-US" sz="167" b="0" cap="none" baseline="0">
                  <a:solidFill>
                    <a:schemeClr val="tx1"/>
                  </a:solidFill>
                </a:endParaRPr>
              </a:p>
              <a:p>
                <a:pPr algn="l" defTabSz="296286"/>
                <a:endParaRPr lang="en-US" sz="167" b="0" cap="none" baseline="0">
                  <a:solidFill>
                    <a:schemeClr val="tx1"/>
                  </a:solidFill>
                </a:endParaRPr>
              </a:p>
              <a:p>
                <a:pPr algn="l" defTabSz="296286"/>
                <a:r>
                  <a:rPr lang="en-US" sz="167" b="0" cap="none" baseline="0">
                    <a:solidFill>
                      <a:schemeClr val="tx1"/>
                    </a:solidFill>
                  </a:rPr>
                  <a:t>	</a:t>
                </a:r>
                <a:r>
                  <a:rPr lang="en-US" sz="750" b="1" cap="none" baseline="0">
                    <a:solidFill>
                      <a:schemeClr val="bg2"/>
                    </a:solidFill>
                  </a:rPr>
                  <a:t>DECREASE LIST LEVEL</a:t>
                </a:r>
              </a:p>
            </p:txBody>
          </p:sp>
          <p:pic>
            <p:nvPicPr>
              <p:cNvPr id="62" name="Afbeelding 61" descr="Beschrijving: Increase List Level button"/>
              <p:cNvPicPr/>
              <p:nvPr userDrawn="1"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345117" y="1758563"/>
                <a:ext cx="207010" cy="207010"/>
              </a:xfrm>
              <a:prstGeom prst="roundRect">
                <a:avLst>
                  <a:gd name="adj" fmla="val 12066"/>
                </a:avLst>
              </a:prstGeom>
              <a:noFill/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63" name="Afbeelding 62" descr="Beschrijving: Decrease List Level button"/>
              <p:cNvPicPr/>
              <p:nvPr userDrawn="1"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345117" y="2434839"/>
                <a:ext cx="215900" cy="207010"/>
              </a:xfrm>
              <a:prstGeom prst="roundRect">
                <a:avLst>
                  <a:gd name="adj" fmla="val 6314"/>
                </a:avLst>
              </a:prstGeom>
              <a:noFill/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49" name="Picture 1"/>
            <p:cNvPicPr>
              <a:picLocks noChangeAspect="1" noChangeArrowheads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-3858079" y="2677388"/>
              <a:ext cx="3038274" cy="15356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0" name="PIJL-OMLAAG 49"/>
            <p:cNvSpPr/>
            <p:nvPr userDrawn="1"/>
          </p:nvSpPr>
          <p:spPr>
            <a:xfrm>
              <a:off x="-759392" y="2891290"/>
              <a:ext cx="222422" cy="1152128"/>
            </a:xfrm>
            <a:prstGeom prst="downArrow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500"/>
            </a:p>
          </p:txBody>
        </p:sp>
        <p:sp>
          <p:nvSpPr>
            <p:cNvPr id="55" name="PIJL-OMLAAG 54"/>
            <p:cNvSpPr/>
            <p:nvPr userDrawn="1"/>
          </p:nvSpPr>
          <p:spPr>
            <a:xfrm flipV="1">
              <a:off x="-1048182" y="2891290"/>
              <a:ext cx="222422" cy="1152128"/>
            </a:xfrm>
            <a:prstGeom prst="downArrow">
              <a:avLst/>
            </a:prstGeom>
            <a:solidFill>
              <a:srgbClr val="00519E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500"/>
            </a:p>
          </p:txBody>
        </p:sp>
      </p:grpSp>
      <p:grpSp>
        <p:nvGrpSpPr>
          <p:cNvPr id="36" name="Groep 60"/>
          <p:cNvGrpSpPr/>
          <p:nvPr userDrawn="1"/>
        </p:nvGrpSpPr>
        <p:grpSpPr>
          <a:xfrm>
            <a:off x="9409274" y="3428999"/>
            <a:ext cx="3261572" cy="3429000"/>
            <a:chOff x="9454397" y="3735497"/>
            <a:chExt cx="3914453" cy="3427876"/>
          </a:xfrm>
        </p:grpSpPr>
        <p:sp>
          <p:nvSpPr>
            <p:cNvPr id="41" name="Afgeronde rechthoek 61"/>
            <p:cNvSpPr/>
            <p:nvPr userDrawn="1"/>
          </p:nvSpPr>
          <p:spPr>
            <a:xfrm>
              <a:off x="9454397" y="3735497"/>
              <a:ext cx="3914453" cy="3427876"/>
            </a:xfrm>
            <a:prstGeom prst="roundRect">
              <a:avLst>
                <a:gd name="adj" fmla="val 3399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500"/>
            </a:p>
          </p:txBody>
        </p:sp>
        <p:sp>
          <p:nvSpPr>
            <p:cNvPr id="42" name="Tekstvak 32"/>
            <p:cNvSpPr txBox="1"/>
            <p:nvPr userDrawn="1"/>
          </p:nvSpPr>
          <p:spPr>
            <a:xfrm>
              <a:off x="9553485" y="3741106"/>
              <a:ext cx="3744415" cy="2973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333" b="1" cap="all" baseline="0">
                  <a:solidFill>
                    <a:schemeClr val="tx1"/>
                  </a:solidFill>
                  <a:latin typeface="+mj-lt"/>
                </a:rPr>
                <a:t>Insert a picture:</a:t>
              </a:r>
            </a:p>
          </p:txBody>
        </p:sp>
        <p:sp>
          <p:nvSpPr>
            <p:cNvPr id="43" name="Tekstvak 33"/>
            <p:cNvSpPr txBox="1"/>
            <p:nvPr userDrawn="1"/>
          </p:nvSpPr>
          <p:spPr>
            <a:xfrm>
              <a:off x="9562428" y="3951451"/>
              <a:ext cx="3659475" cy="22921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90470" indent="-190470" algn="l" defTabSz="296286">
                <a:buFont typeface="+mj-lt"/>
                <a:buNone/>
              </a:pPr>
              <a:br>
                <a:rPr lang="en-US" sz="100" b="0" cap="none" baseline="0">
                  <a:solidFill>
                    <a:schemeClr val="tx1"/>
                  </a:solidFill>
                </a:rPr>
              </a:br>
              <a:br>
                <a:rPr lang="en-US" sz="100" b="0" cap="none" baseline="0">
                  <a:solidFill>
                    <a:schemeClr val="tx1"/>
                  </a:solidFill>
                </a:rPr>
              </a:br>
              <a:endParaRPr lang="en-US" sz="100" b="0" cap="none" baseline="0">
                <a:solidFill>
                  <a:schemeClr val="tx1"/>
                </a:solidFill>
              </a:endParaRPr>
            </a:p>
            <a:p>
              <a:pPr marL="190470" indent="-190470" algn="l" defTabSz="296286">
                <a:buFont typeface="+mj-lt"/>
                <a:buAutoNum type="arabicPeriod"/>
              </a:pPr>
              <a:r>
                <a:rPr lang="en-US" sz="1000" b="0" cap="none" baseline="0">
                  <a:solidFill>
                    <a:schemeClr val="tx1"/>
                  </a:solidFill>
                </a:rPr>
                <a:t>Click icon to add a picture:</a:t>
              </a:r>
              <a:br>
                <a:rPr lang="en-US" sz="1000" b="0" cap="none" baseline="0">
                  <a:solidFill>
                    <a:schemeClr val="tx1"/>
                  </a:solidFill>
                </a:rPr>
              </a:br>
              <a:br>
                <a:rPr lang="en-US" sz="1000" b="0" cap="none" baseline="0">
                  <a:solidFill>
                    <a:schemeClr val="tx1"/>
                  </a:solidFill>
                </a:rPr>
              </a:br>
              <a:br>
                <a:rPr lang="en-US" sz="1000" b="0" cap="none" baseline="0">
                  <a:solidFill>
                    <a:schemeClr val="tx1"/>
                  </a:solidFill>
                </a:rPr>
              </a:br>
              <a:br>
                <a:rPr lang="en-US" sz="1000" b="0" cap="none" baseline="0">
                  <a:solidFill>
                    <a:schemeClr val="tx1"/>
                  </a:solidFill>
                </a:rPr>
              </a:br>
              <a:r>
                <a:rPr lang="en-US" sz="1000" b="0" cap="none" baseline="0">
                  <a:solidFill>
                    <a:schemeClr val="tx1"/>
                  </a:solidFill>
                </a:rPr>
                <a:t> </a:t>
              </a:r>
            </a:p>
            <a:p>
              <a:pPr marL="190470" indent="-190470" algn="l" defTabSz="296286">
                <a:buFont typeface="+mj-lt"/>
                <a:buAutoNum type="arabicPeriod"/>
              </a:pPr>
              <a:r>
                <a:rPr lang="en-US" sz="1000" b="0" cap="none" baseline="0">
                  <a:solidFill>
                    <a:schemeClr val="tx1"/>
                  </a:solidFill>
                </a:rPr>
                <a:t>Locate the picture you wish to insert and double-click on it</a:t>
              </a:r>
              <a:br>
                <a:rPr lang="en-US" sz="1000" b="0" cap="none" baseline="0">
                  <a:solidFill>
                    <a:schemeClr val="tx1"/>
                  </a:solidFill>
                </a:rPr>
              </a:br>
              <a:endParaRPr lang="en-US" sz="1000" b="0" cap="none" baseline="0">
                <a:solidFill>
                  <a:schemeClr val="tx1"/>
                </a:solidFill>
              </a:endParaRPr>
            </a:p>
            <a:p>
              <a:pPr marL="190470" indent="-190470" algn="l" defTabSz="296286">
                <a:buFont typeface="+mj-lt"/>
                <a:buAutoNum type="arabicPeriod"/>
              </a:pPr>
              <a:r>
                <a:rPr lang="en-US" sz="1000" b="0" cap="none" baseline="0">
                  <a:solidFill>
                    <a:schemeClr val="tx1"/>
                  </a:solidFill>
                </a:rPr>
                <a:t>The picture is centered automatically. If the main focus of the picture is not visible, please use another picture</a:t>
              </a:r>
              <a:br>
                <a:rPr lang="en-US" sz="1000" b="0" cap="none" baseline="0">
                  <a:solidFill>
                    <a:schemeClr val="tx1"/>
                  </a:solidFill>
                </a:rPr>
              </a:br>
              <a:endParaRPr lang="en-US" sz="1000" b="0" cap="none" baseline="0">
                <a:solidFill>
                  <a:schemeClr val="tx1"/>
                </a:solidFill>
              </a:endParaRPr>
            </a:p>
            <a:p>
              <a:pPr marL="190470" indent="-190470" algn="l" defTabSz="296286">
                <a:buFont typeface="+mj-lt"/>
                <a:buAutoNum type="arabicPeriod"/>
              </a:pPr>
              <a:r>
                <a:rPr lang="en-US" sz="10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Right-click on the picture and Send to Back to place it in the</a:t>
              </a:r>
              <a:r>
                <a:rPr lang="en-US" sz="1000" kern="1200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 background </a:t>
              </a:r>
              <a:r>
                <a:rPr lang="en-US" sz="10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behind</a:t>
              </a:r>
              <a:r>
                <a:rPr lang="en-US" sz="1000" kern="1200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 your text</a:t>
              </a:r>
              <a:endParaRPr lang="nl-NL" sz="1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44" name="Afbeelding 84"/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97501" y="4260422"/>
              <a:ext cx="1554192" cy="667289"/>
            </a:xfrm>
            <a:prstGeom prst="round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5" name="Afgeronde rechthoek 85"/>
            <p:cNvSpPr/>
            <p:nvPr userDrawn="1"/>
          </p:nvSpPr>
          <p:spPr>
            <a:xfrm>
              <a:off x="9650203" y="6606285"/>
              <a:ext cx="2774802" cy="440496"/>
            </a:xfrm>
            <a:prstGeom prst="roundRect">
              <a:avLst/>
            </a:prstGeom>
            <a:solidFill>
              <a:srgbClr val="00519E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nl-NL" sz="1500"/>
            </a:p>
          </p:txBody>
        </p:sp>
        <p:pic>
          <p:nvPicPr>
            <p:cNvPr id="46" name="Picture 2"/>
            <p:cNvPicPr>
              <a:picLocks noChangeAspect="1" noChangeArrowheads="1"/>
            </p:cNvPicPr>
            <p:nvPr userDrawn="1"/>
          </p:nvPicPr>
          <p:blipFill rotWithShape="1"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650203" y="6606285"/>
              <a:ext cx="2774802" cy="440496"/>
            </a:xfrm>
            <a:prstGeom prst="roundRect">
              <a:avLst>
                <a:gd name="adj" fmla="val 8018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 xmlns:mv="urn:schemas-microsoft-com:mac:vml" xmlns:mc="http://schemas.openxmlformats.org/markup-compatibility/2006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 xmlns:mv="urn:schemas-microsoft-com:mac:vml" xmlns:mc="http://schemas.openxmlformats.org/markup-compatibility/2006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42975153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7 Picture 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kstvak 25"/>
          <p:cNvSpPr txBox="1"/>
          <p:nvPr userDrawn="1"/>
        </p:nvSpPr>
        <p:spPr>
          <a:xfrm>
            <a:off x="107633" y="-606773"/>
            <a:ext cx="3131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1" cap="all" baseline="0" noProof="0">
                <a:solidFill>
                  <a:srgbClr val="00519E"/>
                </a:solidFill>
              </a:rPr>
              <a:t>07 Picture full screen</a:t>
            </a:r>
          </a:p>
        </p:txBody>
      </p:sp>
      <p:sp>
        <p:nvSpPr>
          <p:cNvPr id="15" name="Tijdelijke aanduiding voor afbeelding 2"/>
          <p:cNvSpPr>
            <a:spLocks noGrp="1"/>
          </p:cNvSpPr>
          <p:nvPr>
            <p:ph type="pic" idx="14" hasCustomPrompt="1"/>
          </p:nvPr>
        </p:nvSpPr>
        <p:spPr>
          <a:xfrm>
            <a:off x="431209" y="1052736"/>
            <a:ext cx="8712792" cy="5278214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667"/>
            </a:lvl1pPr>
            <a:lvl2pPr marL="380939" indent="0">
              <a:buNone/>
              <a:defRPr sz="2333"/>
            </a:lvl2pPr>
            <a:lvl3pPr marL="761878" indent="0">
              <a:buNone/>
              <a:defRPr sz="2000"/>
            </a:lvl3pPr>
            <a:lvl4pPr marL="1142817" indent="0">
              <a:buNone/>
              <a:defRPr sz="1666"/>
            </a:lvl4pPr>
            <a:lvl5pPr marL="1523756" indent="0">
              <a:buNone/>
              <a:defRPr sz="1666"/>
            </a:lvl5pPr>
            <a:lvl6pPr marL="1904695" indent="0">
              <a:buNone/>
              <a:defRPr sz="1666"/>
            </a:lvl6pPr>
            <a:lvl7pPr marL="2285634" indent="0">
              <a:buNone/>
              <a:defRPr sz="1666"/>
            </a:lvl7pPr>
            <a:lvl8pPr marL="2666573" indent="0">
              <a:buNone/>
              <a:defRPr sz="1666"/>
            </a:lvl8pPr>
            <a:lvl9pPr marL="3047512" indent="0">
              <a:buNone/>
              <a:defRPr sz="1666"/>
            </a:lvl9pPr>
          </a:lstStyle>
          <a:p>
            <a:r>
              <a:rPr lang="en-US" noProof="0"/>
              <a:t>Picture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331003" y="268933"/>
            <a:ext cx="8439150" cy="1050802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Slide Title </a:t>
            </a:r>
            <a:br>
              <a:rPr lang="en-US" noProof="0" dirty="0"/>
            </a:br>
            <a:r>
              <a:rPr lang="en-US" noProof="0" dirty="0"/>
              <a:t>(use two lines if necessary)</a:t>
            </a:r>
          </a:p>
        </p:txBody>
      </p:sp>
      <p:grpSp>
        <p:nvGrpSpPr>
          <p:cNvPr id="16" name="Groep 15"/>
          <p:cNvGrpSpPr/>
          <p:nvPr userDrawn="1"/>
        </p:nvGrpSpPr>
        <p:grpSpPr>
          <a:xfrm>
            <a:off x="9409274" y="1"/>
            <a:ext cx="3261572" cy="3309649"/>
            <a:chOff x="-4573016" y="191359"/>
            <a:chExt cx="3914453" cy="3309649"/>
          </a:xfrm>
        </p:grpSpPr>
        <p:sp>
          <p:nvSpPr>
            <p:cNvPr id="17" name="Afgeronde rechthoek 16"/>
            <p:cNvSpPr/>
            <p:nvPr userDrawn="1"/>
          </p:nvSpPr>
          <p:spPr>
            <a:xfrm>
              <a:off x="-4573016" y="191359"/>
              <a:ext cx="3914453" cy="3309649"/>
            </a:xfrm>
            <a:prstGeom prst="roundRect">
              <a:avLst>
                <a:gd name="adj" fmla="val 218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500"/>
            </a:p>
          </p:txBody>
        </p:sp>
        <p:sp>
          <p:nvSpPr>
            <p:cNvPr id="18" name="Tekstvak 6"/>
            <p:cNvSpPr txBox="1"/>
            <p:nvPr userDrawn="1"/>
          </p:nvSpPr>
          <p:spPr>
            <a:xfrm>
              <a:off x="-4465383" y="319634"/>
              <a:ext cx="3744415" cy="297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333" b="1" cap="all" baseline="0">
                  <a:solidFill>
                    <a:schemeClr val="tx1"/>
                  </a:solidFill>
                  <a:latin typeface="+mj-lt"/>
                </a:rPr>
                <a:t>Slide Example:</a:t>
              </a:r>
            </a:p>
          </p:txBody>
        </p:sp>
      </p:grpSp>
      <p:pic>
        <p:nvPicPr>
          <p:cNvPr id="20" name="Afbeelding 19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9705554" y="807490"/>
            <a:ext cx="2669010" cy="200204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1" name="Groep 60"/>
          <p:cNvGrpSpPr/>
          <p:nvPr userDrawn="1"/>
        </p:nvGrpSpPr>
        <p:grpSpPr>
          <a:xfrm>
            <a:off x="9409274" y="3541483"/>
            <a:ext cx="3261572" cy="3332282"/>
            <a:chOff x="9454397" y="3872817"/>
            <a:chExt cx="3914453" cy="3331190"/>
          </a:xfrm>
        </p:grpSpPr>
        <p:sp>
          <p:nvSpPr>
            <p:cNvPr id="22" name="Afgeronde rechthoek 61"/>
            <p:cNvSpPr/>
            <p:nvPr userDrawn="1"/>
          </p:nvSpPr>
          <p:spPr>
            <a:xfrm>
              <a:off x="9454397" y="3872817"/>
              <a:ext cx="3914453" cy="3331190"/>
            </a:xfrm>
            <a:prstGeom prst="roundRect">
              <a:avLst>
                <a:gd name="adj" fmla="val 3399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500"/>
            </a:p>
          </p:txBody>
        </p:sp>
        <p:sp>
          <p:nvSpPr>
            <p:cNvPr id="23" name="Tekstvak 32"/>
            <p:cNvSpPr txBox="1"/>
            <p:nvPr userDrawn="1"/>
          </p:nvSpPr>
          <p:spPr>
            <a:xfrm>
              <a:off x="9562030" y="3948611"/>
              <a:ext cx="3744415" cy="297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333" b="1" cap="all" baseline="0">
                  <a:solidFill>
                    <a:schemeClr val="tx1"/>
                  </a:solidFill>
                  <a:latin typeface="+mj-lt"/>
                </a:rPr>
                <a:t>Insert a picture:</a:t>
              </a:r>
            </a:p>
          </p:txBody>
        </p:sp>
        <p:sp>
          <p:nvSpPr>
            <p:cNvPr id="24" name="Tekstvak 33"/>
            <p:cNvSpPr txBox="1"/>
            <p:nvPr userDrawn="1"/>
          </p:nvSpPr>
          <p:spPr>
            <a:xfrm>
              <a:off x="9553485" y="4239847"/>
              <a:ext cx="3659475" cy="15535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90470" indent="-190470" algn="l" defTabSz="296286">
                <a:buFont typeface="+mj-lt"/>
                <a:buAutoNum type="arabicPeriod"/>
              </a:pPr>
              <a:r>
                <a:rPr lang="en-US" sz="833" b="0" cap="none" baseline="0">
                  <a:solidFill>
                    <a:schemeClr val="tx1"/>
                  </a:solidFill>
                </a:rPr>
                <a:t>Click icon to add a picture:</a:t>
              </a:r>
              <a:br>
                <a:rPr lang="en-US" sz="833" b="0" cap="none" baseline="0">
                  <a:solidFill>
                    <a:schemeClr val="tx1"/>
                  </a:solidFill>
                </a:rPr>
              </a:br>
              <a:br>
                <a:rPr lang="en-US" sz="833" b="0" cap="none" baseline="0">
                  <a:solidFill>
                    <a:schemeClr val="tx1"/>
                  </a:solidFill>
                </a:rPr>
              </a:br>
              <a:br>
                <a:rPr lang="en-US" sz="833" b="0" cap="none" baseline="0">
                  <a:solidFill>
                    <a:schemeClr val="tx1"/>
                  </a:solidFill>
                </a:rPr>
              </a:br>
              <a:br>
                <a:rPr lang="en-US" sz="833" b="0" cap="none" baseline="0">
                  <a:solidFill>
                    <a:schemeClr val="tx1"/>
                  </a:solidFill>
                </a:rPr>
              </a:br>
              <a:br>
                <a:rPr lang="en-US" sz="833" b="0" cap="none" baseline="0">
                  <a:solidFill>
                    <a:schemeClr val="tx1"/>
                  </a:solidFill>
                </a:rPr>
              </a:br>
              <a:r>
                <a:rPr lang="en-US" sz="833" b="0" cap="none" baseline="0">
                  <a:solidFill>
                    <a:schemeClr val="tx1"/>
                  </a:solidFill>
                </a:rPr>
                <a:t> </a:t>
              </a:r>
            </a:p>
            <a:p>
              <a:pPr marL="190470" indent="-190470" algn="l" defTabSz="296286">
                <a:buFont typeface="+mj-lt"/>
                <a:buAutoNum type="arabicPeriod"/>
              </a:pPr>
              <a:endParaRPr lang="en-US" sz="833" b="0" cap="none" baseline="0">
                <a:solidFill>
                  <a:schemeClr val="tx1"/>
                </a:solidFill>
              </a:endParaRPr>
            </a:p>
            <a:p>
              <a:pPr marL="190470" indent="-190470" algn="l" defTabSz="296286">
                <a:buFont typeface="+mj-lt"/>
                <a:buAutoNum type="arabicPeriod"/>
              </a:pPr>
              <a:r>
                <a:rPr lang="en-US" sz="917" b="0" cap="none" baseline="0">
                  <a:solidFill>
                    <a:schemeClr val="tx1"/>
                  </a:solidFill>
                </a:rPr>
                <a:t>Locate the picture you wish to insert and double-click on it</a:t>
              </a:r>
            </a:p>
            <a:p>
              <a:pPr marL="190470" indent="-190470" algn="l" defTabSz="296286">
                <a:buFont typeface="+mj-lt"/>
                <a:buAutoNum type="arabicPeriod"/>
              </a:pPr>
              <a:r>
                <a:rPr lang="en-US" sz="917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Right-click on the picture and Send to Back to place it in the</a:t>
              </a:r>
              <a:r>
                <a:rPr lang="en-US" sz="917" kern="1200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 background </a:t>
              </a:r>
              <a:r>
                <a:rPr lang="en-US" sz="917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behind</a:t>
              </a:r>
              <a:r>
                <a:rPr lang="en-US" sz="917" kern="1200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 your text</a:t>
              </a:r>
              <a:endParaRPr lang="nl-NL" sz="917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25" name="Afbeelding 84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0204" y="4527496"/>
              <a:ext cx="1554192" cy="667289"/>
            </a:xfrm>
            <a:prstGeom prst="round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7" name="Afgeronde rechthoek 85"/>
            <p:cNvSpPr/>
            <p:nvPr userDrawn="1"/>
          </p:nvSpPr>
          <p:spPr>
            <a:xfrm>
              <a:off x="9650203" y="6361607"/>
              <a:ext cx="2774802" cy="440496"/>
            </a:xfrm>
            <a:prstGeom prst="roundRect">
              <a:avLst/>
            </a:prstGeom>
            <a:solidFill>
              <a:srgbClr val="00519E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nl-NL" sz="1500"/>
            </a:p>
          </p:txBody>
        </p:sp>
        <p:pic>
          <p:nvPicPr>
            <p:cNvPr id="28" name="Picture 2"/>
            <p:cNvPicPr>
              <a:picLocks noChangeAspect="1" noChangeArrowheads="1"/>
            </p:cNvPicPr>
            <p:nvPr userDrawn="1"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650203" y="6361607"/>
              <a:ext cx="2774802" cy="440496"/>
            </a:xfrm>
            <a:prstGeom prst="roundRect">
              <a:avLst>
                <a:gd name="adj" fmla="val 8018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 xmlns:mv="urn:schemas-microsoft-com:mac:vml" xmlns:mc="http://schemas.openxmlformats.org/markup-compatibility/2006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 xmlns:mv="urn:schemas-microsoft-com:mac:vml" xmlns:mc="http://schemas.openxmlformats.org/markup-compatibility/2006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6707268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85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469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845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252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525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790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955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706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321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mOVAPxg9v4?feature=oembed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0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0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0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oleObject" Target="https://h2opeopleeu-my.sharepoint.com/personal/ntimmer_h2o-people_eu/Documents/SKILLS4WATER/WP4%20Innovative%20Training%20Programme/EJWP%20programme/WK4_Spring2025_UGAL/???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oleObject" Target="https://h2opeopleeu-my.sharepoint.com/personal/ntimmer_h2o-people_eu/Documents/SKILLS4WATER/WP4%20Innovative%20Training%20Programme/EJWP%20programme/WK4_Spring2025_UGAL/???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10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5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dDsmbwOrHJs?feature=oembed" TargetMode="Externa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sv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sv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sv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69D103D9-D4D5-B6B9-2A93-FED7CB821E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i="1" dirty="0"/>
              <a:t>EJWP7: March 2024 - August 2025</a:t>
            </a:r>
          </a:p>
          <a:p>
            <a:r>
              <a:rPr lang="en-US" dirty="0"/>
              <a:t>01-03 April 2025, Galati, Romania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F67F168-2A44-F7F2-E0CB-DCD571B0C5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Training week 4</a:t>
            </a:r>
            <a:br>
              <a:rPr lang="en-US" dirty="0"/>
            </a:br>
            <a:r>
              <a:rPr lang="en-US" dirty="0"/>
              <a:t>SKILLS4WATER Innovative Training Programme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E47F84E-9046-DAA9-4209-DD38E18444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8724" y="6405298"/>
            <a:ext cx="1222539" cy="45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eren 1"/>
          <p:cNvGrpSpPr/>
          <p:nvPr/>
        </p:nvGrpSpPr>
        <p:grpSpPr>
          <a:xfrm>
            <a:off x="2269269" y="2249805"/>
            <a:ext cx="5728508" cy="3022793"/>
            <a:chOff x="2287588" y="2306638"/>
            <a:chExt cx="5871843" cy="2569107"/>
          </a:xfrm>
        </p:grpSpPr>
        <p:sp>
          <p:nvSpPr>
            <p:cNvPr id="131" name="Oval 3"/>
            <p:cNvSpPr/>
            <p:nvPr/>
          </p:nvSpPr>
          <p:spPr>
            <a:xfrm>
              <a:off x="2632075" y="2306638"/>
              <a:ext cx="3175000" cy="2265363"/>
            </a:xfrm>
            <a:prstGeom prst="ellipse">
              <a:avLst/>
            </a:prstGeom>
            <a:solidFill>
              <a:srgbClr val="FFCC00"/>
            </a:solidFill>
            <a:ln w="12700">
              <a:miter lim="400000"/>
            </a:ln>
            <a:effectLst>
              <a:outerShdw dist="17961" dir="2700000" rotWithShape="0">
                <a:srgbClr val="997A00">
                  <a:alpha val="74997"/>
                </a:srgbClr>
              </a:outerShdw>
            </a:effectLst>
          </p:spPr>
          <p:txBody>
            <a:bodyPr lIns="41142" rIns="41142"/>
            <a:lstStyle/>
            <a:p>
              <a:pPr>
                <a:defRPr sz="1200"/>
              </a:pPr>
              <a:endParaRPr sz="1080"/>
            </a:p>
          </p:txBody>
        </p:sp>
        <p:sp>
          <p:nvSpPr>
            <p:cNvPr id="132" name="Oval 4"/>
            <p:cNvSpPr/>
            <p:nvPr/>
          </p:nvSpPr>
          <p:spPr>
            <a:xfrm>
              <a:off x="2625725" y="2674938"/>
              <a:ext cx="2216150" cy="1557339"/>
            </a:xfrm>
            <a:prstGeom prst="ellipse">
              <a:avLst/>
            </a:prstGeom>
            <a:solidFill>
              <a:srgbClr val="FF9933"/>
            </a:solidFill>
            <a:ln w="12700">
              <a:miter lim="400000"/>
            </a:ln>
            <a:effectLst>
              <a:outerShdw dist="17961" dir="2700000" rotWithShape="0">
                <a:srgbClr val="995C1F">
                  <a:alpha val="74997"/>
                </a:srgbClr>
              </a:outerShdw>
            </a:effectLst>
          </p:spPr>
          <p:txBody>
            <a:bodyPr lIns="41142" rIns="41142"/>
            <a:lstStyle/>
            <a:p>
              <a:pPr>
                <a:defRPr sz="1600"/>
              </a:pPr>
              <a:endParaRPr sz="1440"/>
            </a:p>
          </p:txBody>
        </p:sp>
        <p:sp>
          <p:nvSpPr>
            <p:cNvPr id="133" name="Oval 5"/>
            <p:cNvSpPr/>
            <p:nvPr/>
          </p:nvSpPr>
          <p:spPr>
            <a:xfrm>
              <a:off x="2287588" y="3213099"/>
              <a:ext cx="855663" cy="466728"/>
            </a:xfrm>
            <a:prstGeom prst="ellipse">
              <a:avLst/>
            </a:prstGeom>
            <a:solidFill>
              <a:srgbClr val="CC0000"/>
            </a:solidFill>
            <a:ln w="12700">
              <a:miter lim="400000"/>
            </a:ln>
            <a:effectLst>
              <a:outerShdw dist="17961" dir="2700000" rotWithShape="0">
                <a:srgbClr val="7A0000">
                  <a:alpha val="74997"/>
                </a:srgbClr>
              </a:outerShdw>
            </a:effectLst>
          </p:spPr>
          <p:txBody>
            <a:bodyPr lIns="41142" rIns="41142"/>
            <a:lstStyle/>
            <a:p>
              <a:pPr algn="ctr">
                <a:spcBef>
                  <a:spcPts val="540"/>
                </a:spcBef>
                <a:defRPr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620"/>
            </a:p>
          </p:txBody>
        </p:sp>
        <p:sp>
          <p:nvSpPr>
            <p:cNvPr id="134" name="Text Box 6"/>
            <p:cNvSpPr txBox="1"/>
            <p:nvPr/>
          </p:nvSpPr>
          <p:spPr>
            <a:xfrm>
              <a:off x="3707311" y="3311524"/>
              <a:ext cx="494302" cy="26681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xmlns:mv="urn:schemas-microsoft-com:mac:vml" xmlns:mc="http://schemas.openxmlformats.org/markup-compatibility/2006" val="1"/>
              </a:ext>
            </a:extLst>
          </p:spPr>
          <p:txBody>
            <a:bodyPr wrap="none" lIns="41142" rIns="41142">
              <a:spAutoFit/>
            </a:bodyPr>
            <a:lstStyle>
              <a:lvl1pPr algn="ctr">
                <a:defRPr sz="1600"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1440" dirty="0"/>
                <a:t>Rol</a:t>
              </a:r>
              <a:r>
                <a:rPr lang="nl-NL" sz="1440" dirty="0"/>
                <a:t>e</a:t>
              </a:r>
              <a:endParaRPr sz="1440" dirty="0"/>
            </a:p>
          </p:txBody>
        </p:sp>
        <p:sp>
          <p:nvSpPr>
            <p:cNvPr id="135" name="Text Box 7"/>
            <p:cNvSpPr txBox="1"/>
            <p:nvPr/>
          </p:nvSpPr>
          <p:spPr>
            <a:xfrm>
              <a:off x="4926324" y="3314700"/>
              <a:ext cx="786776" cy="26681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xmlns:mv="urn:schemas-microsoft-com:mac:vml" xmlns:mc="http://schemas.openxmlformats.org/markup-compatibility/2006" val="1"/>
              </a:ext>
            </a:extLst>
          </p:spPr>
          <p:txBody>
            <a:bodyPr wrap="none" lIns="41142" rIns="41142">
              <a:spAutoFit/>
            </a:bodyPr>
            <a:lstStyle>
              <a:lvl1pPr algn="ctr">
                <a:defRPr sz="1600"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1440"/>
                <a:t>Context</a:t>
              </a:r>
            </a:p>
          </p:txBody>
        </p:sp>
        <p:sp>
          <p:nvSpPr>
            <p:cNvPr id="136" name="Text Box 8"/>
            <p:cNvSpPr txBox="1"/>
            <p:nvPr/>
          </p:nvSpPr>
          <p:spPr>
            <a:xfrm>
              <a:off x="6604468" y="4632473"/>
              <a:ext cx="1554963" cy="24327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xmlns:mv="urn:schemas-microsoft-com:mac:vml" xmlns:mc="http://schemas.openxmlformats.org/markup-compatibility/2006" val="1"/>
              </a:ext>
            </a:extLst>
          </p:spPr>
          <p:txBody>
            <a:bodyPr wrap="none" lIns="41142" rIns="41142">
              <a:spAutoFit/>
            </a:bodyPr>
            <a:lstStyle>
              <a:lvl1pPr>
                <a:defRPr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nl-NL" sz="1260" b="0" i="1" dirty="0"/>
                <a:t>Trigger </a:t>
              </a:r>
              <a:r>
                <a:rPr lang="nl-NL" sz="1260" b="0" i="1" dirty="0" err="1"/>
                <a:t>from</a:t>
              </a:r>
              <a:r>
                <a:rPr lang="nl-NL" sz="1260" b="0" i="1" dirty="0"/>
                <a:t> </a:t>
              </a:r>
              <a:r>
                <a:rPr lang="nl-NL" sz="1260" b="0" i="1" dirty="0" err="1"/>
                <a:t>outside</a:t>
              </a:r>
              <a:endParaRPr sz="1260" b="0" i="1" dirty="0"/>
            </a:p>
          </p:txBody>
        </p:sp>
        <p:sp>
          <p:nvSpPr>
            <p:cNvPr id="137" name="Text Box 9"/>
            <p:cNvSpPr txBox="1"/>
            <p:nvPr/>
          </p:nvSpPr>
          <p:spPr>
            <a:xfrm>
              <a:off x="5629402" y="2461468"/>
              <a:ext cx="1817664" cy="29035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xmlns:mv="urn:schemas-microsoft-com:mac:vml" xmlns:mc="http://schemas.openxmlformats.org/markup-compatibility/2006" val="1"/>
              </a:ext>
            </a:extLst>
          </p:spPr>
          <p:txBody>
            <a:bodyPr wrap="none" lIns="41142" rIns="41142">
              <a:spAutoFit/>
            </a:bodyPr>
            <a:lstStyle>
              <a:lvl1pPr>
                <a:defRPr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n-GB" sz="1620" dirty="0"/>
                <a:t>Take own control</a:t>
              </a:r>
            </a:p>
          </p:txBody>
        </p:sp>
        <p:sp>
          <p:nvSpPr>
            <p:cNvPr id="138" name="Text Box 10"/>
            <p:cNvSpPr txBox="1"/>
            <p:nvPr/>
          </p:nvSpPr>
          <p:spPr>
            <a:xfrm>
              <a:off x="2489496" y="3289300"/>
              <a:ext cx="413790" cy="31390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xmlns:mv="urn:schemas-microsoft-com:mac:vml" xmlns:mc="http://schemas.openxmlformats.org/markup-compatibility/2006" val="1"/>
              </a:ext>
            </a:extLst>
          </p:spPr>
          <p:txBody>
            <a:bodyPr wrap="none" lIns="41142" rIns="41142">
              <a:spAutoFit/>
            </a:bodyPr>
            <a:lstStyle>
              <a:lvl1pPr algn="ctr">
                <a:defRPr sz="20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nl-NL" sz="1800" dirty="0"/>
                <a:t>Me</a:t>
              </a:r>
              <a:endParaRPr sz="1800" dirty="0"/>
            </a:p>
          </p:txBody>
        </p:sp>
        <p:sp>
          <p:nvSpPr>
            <p:cNvPr id="139" name="AutoShape 11"/>
            <p:cNvSpPr/>
            <p:nvPr/>
          </p:nvSpPr>
          <p:spPr>
            <a:xfrm rot="1220832" flipH="1" flipV="1">
              <a:off x="2694406" y="4102735"/>
              <a:ext cx="4056753" cy="95994"/>
            </a:xfrm>
            <a:prstGeom prst="rightArrow">
              <a:avLst>
                <a:gd name="adj1" fmla="val 45120"/>
                <a:gd name="adj2" fmla="val 117299"/>
              </a:avLst>
            </a:prstGeom>
            <a:solidFill>
              <a:srgbClr val="0000FF"/>
            </a:solidFill>
            <a:ln w="12700">
              <a:miter lim="400000"/>
            </a:ln>
            <a:effectLst>
              <a:outerShdw dist="17961" dir="2700000" rotWithShape="0">
                <a:srgbClr val="000099">
                  <a:alpha val="74998"/>
                </a:srgbClr>
              </a:outerShdw>
            </a:effectLst>
          </p:spPr>
          <p:txBody>
            <a:bodyPr lIns="41142" rIns="41142" anchor="ctr"/>
            <a:lstStyle/>
            <a:p>
              <a:pPr algn="ctr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sz="1620"/>
            </a:p>
          </p:txBody>
        </p:sp>
        <p:sp>
          <p:nvSpPr>
            <p:cNvPr id="140" name="AutoShape 12"/>
            <p:cNvSpPr/>
            <p:nvPr/>
          </p:nvSpPr>
          <p:spPr>
            <a:xfrm rot="9695503" flipH="1" flipV="1">
              <a:off x="2805544" y="2937233"/>
              <a:ext cx="2787651" cy="70646"/>
            </a:xfrm>
            <a:prstGeom prst="rightArrow">
              <a:avLst>
                <a:gd name="adj1" fmla="val 45120"/>
                <a:gd name="adj2" fmla="val 117299"/>
              </a:avLst>
            </a:prstGeom>
            <a:solidFill>
              <a:srgbClr val="FF0000"/>
            </a:solidFill>
            <a:ln w="12700">
              <a:solidFill>
                <a:srgbClr val="FF0000"/>
              </a:solidFill>
              <a:miter lim="400000"/>
            </a:ln>
            <a:effectLst/>
          </p:spPr>
          <p:txBody>
            <a:bodyPr lIns="41142" rIns="41142" anchor="ctr"/>
            <a:lstStyle/>
            <a:p>
              <a:pPr algn="ctr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sz="1620"/>
            </a:p>
          </p:txBody>
        </p:sp>
        <p:sp>
          <p:nvSpPr>
            <p:cNvPr id="141" name="Line 13"/>
            <p:cNvSpPr/>
            <p:nvPr/>
          </p:nvSpPr>
          <p:spPr>
            <a:xfrm>
              <a:off x="6248400" y="2857500"/>
              <a:ext cx="0" cy="1206501"/>
            </a:xfrm>
            <a:prstGeom prst="line">
              <a:avLst/>
            </a:prstGeom>
            <a:ln w="76200">
              <a:solidFill>
                <a:srgbClr val="0000FF"/>
              </a:solidFill>
              <a:headEnd type="triangle"/>
              <a:tailEnd type="triangle"/>
            </a:ln>
            <a:effectLst>
              <a:outerShdw dist="17961" dir="2700000" rotWithShape="0">
                <a:srgbClr val="000099">
                  <a:alpha val="74998"/>
                </a:srgbClr>
              </a:outerShdw>
            </a:effectLst>
          </p:spPr>
          <p:txBody>
            <a:bodyPr lIns="41142" rIns="41142"/>
            <a:lstStyle/>
            <a:p>
              <a:endParaRPr sz="1620"/>
            </a:p>
          </p:txBody>
        </p:sp>
        <p:sp>
          <p:nvSpPr>
            <p:cNvPr id="142" name="Text Box 14"/>
            <p:cNvSpPr txBox="1"/>
            <p:nvPr/>
          </p:nvSpPr>
          <p:spPr>
            <a:xfrm>
              <a:off x="6284912" y="3301999"/>
              <a:ext cx="809779" cy="26681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xmlns:mv="urn:schemas-microsoft-com:mac:vml" xmlns:mc="http://schemas.openxmlformats.org/markup-compatibility/2006" val="1"/>
              </a:ext>
            </a:extLst>
          </p:spPr>
          <p:txBody>
            <a:bodyPr wrap="none" lIns="41142" rIns="41142">
              <a:spAutoFit/>
            </a:bodyPr>
            <a:lstStyle>
              <a:lvl1pPr>
                <a:defRPr sz="1600"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1440" dirty="0"/>
                <a:t>Balan</a:t>
              </a:r>
              <a:r>
                <a:rPr lang="nl-NL" sz="1440" dirty="0" err="1"/>
                <a:t>ce</a:t>
              </a:r>
              <a:endParaRPr sz="1440" dirty="0"/>
            </a:p>
          </p:txBody>
        </p:sp>
        <p:sp>
          <p:nvSpPr>
            <p:cNvPr id="18" name="AutoShape 11"/>
            <p:cNvSpPr/>
            <p:nvPr/>
          </p:nvSpPr>
          <p:spPr>
            <a:xfrm rot="12038279" flipH="1">
              <a:off x="2796247" y="3847350"/>
              <a:ext cx="2946556" cy="83549"/>
            </a:xfrm>
            <a:prstGeom prst="rightArrow">
              <a:avLst>
                <a:gd name="adj1" fmla="val 45120"/>
                <a:gd name="adj2" fmla="val 117299"/>
              </a:avLst>
            </a:prstGeom>
            <a:solidFill>
              <a:srgbClr val="FF0000"/>
            </a:solidFill>
            <a:ln w="12700">
              <a:miter lim="400000"/>
            </a:ln>
            <a:effectLst/>
          </p:spPr>
          <p:txBody>
            <a:bodyPr lIns="41142" rIns="41142" anchor="ctr"/>
            <a:lstStyle/>
            <a:p>
              <a:pPr algn="ctr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sz="1620"/>
            </a:p>
          </p:txBody>
        </p:sp>
      </p:grpSp>
      <p:sp>
        <p:nvSpPr>
          <p:cNvPr id="21" name="Text Box 9"/>
          <p:cNvSpPr txBox="1"/>
          <p:nvPr/>
        </p:nvSpPr>
        <p:spPr>
          <a:xfrm>
            <a:off x="5573886" y="4492554"/>
            <a:ext cx="2317674" cy="341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41142" rIns="41142">
            <a:spAutoFit/>
          </a:bodyPr>
          <a:lstStyle>
            <a:lvl1pPr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GB" sz="1620" dirty="0"/>
              <a:t>Obedient to the trigger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80525F5-4119-CE4D-825D-5824D42E4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225" y="918858"/>
            <a:ext cx="7595236" cy="787988"/>
          </a:xfrm>
        </p:spPr>
        <p:txBody>
          <a:bodyPr/>
          <a:lstStyle/>
          <a:p>
            <a:r>
              <a:rPr lang="nl-NL" dirty="0">
                <a:solidFill>
                  <a:srgbClr val="2F5496"/>
                </a:solidFill>
              </a:rPr>
              <a:t>We </a:t>
            </a:r>
            <a:r>
              <a:rPr lang="nl-NL" dirty="0" err="1">
                <a:solidFill>
                  <a:srgbClr val="2F5496"/>
                </a:solidFill>
              </a:rPr>
              <a:t>react</a:t>
            </a:r>
            <a:r>
              <a:rPr lang="nl-NL" dirty="0">
                <a:solidFill>
                  <a:srgbClr val="2F5496"/>
                </a:solidFill>
              </a:rPr>
              <a:t> </a:t>
            </a:r>
            <a:r>
              <a:rPr lang="nl-NL" dirty="0" err="1">
                <a:solidFill>
                  <a:srgbClr val="2F5496"/>
                </a:solidFill>
              </a:rPr>
              <a:t>to</a:t>
            </a:r>
            <a:r>
              <a:rPr lang="nl-NL" dirty="0">
                <a:solidFill>
                  <a:srgbClr val="2F5496"/>
                </a:solidFill>
              </a:rPr>
              <a:t> </a:t>
            </a:r>
            <a:r>
              <a:rPr lang="nl-NL" dirty="0" err="1">
                <a:solidFill>
                  <a:srgbClr val="2F5496"/>
                </a:solidFill>
              </a:rPr>
              <a:t>external</a:t>
            </a:r>
            <a:r>
              <a:rPr lang="nl-NL" dirty="0">
                <a:solidFill>
                  <a:srgbClr val="2F5496"/>
                </a:solidFill>
              </a:rPr>
              <a:t> triggers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6850DBB-1A86-EA3B-D507-B6A0ABC1B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7309" y="6338455"/>
            <a:ext cx="1064366" cy="39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189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78867" y="1184308"/>
            <a:ext cx="5443476" cy="909414"/>
            <a:chOff x="0" y="0"/>
            <a:chExt cx="14515935" cy="2425103"/>
          </a:xfrm>
        </p:grpSpPr>
        <p:sp>
          <p:nvSpPr>
            <p:cNvPr id="3" name="TextBox 3"/>
            <p:cNvSpPr txBox="1"/>
            <p:nvPr/>
          </p:nvSpPr>
          <p:spPr>
            <a:xfrm>
              <a:off x="0" y="0"/>
              <a:ext cx="14515935" cy="13336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46"/>
                </a:lnSpc>
                <a:defRPr/>
              </a:pPr>
              <a:r>
                <a:rPr lang="en-US" sz="3288" dirty="0">
                  <a:solidFill>
                    <a:srgbClr val="97BE0D"/>
                  </a:solidFill>
                  <a:latin typeface="Bree Serif Bold"/>
                </a:rPr>
                <a:t> </a:t>
              </a:r>
              <a:r>
                <a:rPr lang="en-US" sz="3288" b="1" dirty="0">
                  <a:solidFill>
                    <a:schemeClr val="accent1">
                      <a:lumMod val="75000"/>
                    </a:schemeClr>
                  </a:solidFill>
                </a:rPr>
                <a:t>Our VUCA world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665922"/>
              <a:ext cx="14515935" cy="759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55"/>
                </a:lnSpc>
                <a:defRPr/>
              </a:pPr>
              <a:r>
                <a:rPr lang="en-US" sz="1875" spc="94" dirty="0">
                  <a:solidFill>
                    <a:schemeClr val="accent6"/>
                  </a:solidFill>
                  <a:latin typeface="Bree Serif Bold"/>
                </a:rPr>
                <a:t>Dealing with Volatility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722511" y="3599636"/>
            <a:ext cx="1945512" cy="751463"/>
            <a:chOff x="0" y="-28575"/>
            <a:chExt cx="4460670" cy="1284878"/>
          </a:xfrm>
        </p:grpSpPr>
        <p:sp>
          <p:nvSpPr>
            <p:cNvPr id="12" name="TextBox 12"/>
            <p:cNvSpPr txBox="1"/>
            <p:nvPr/>
          </p:nvSpPr>
          <p:spPr>
            <a:xfrm>
              <a:off x="0" y="930249"/>
              <a:ext cx="4460670" cy="326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60"/>
                </a:lnSpc>
                <a:defRPr/>
              </a:pPr>
              <a:endParaRPr lang="en-US" sz="1200" spc="24">
                <a:solidFill>
                  <a:srgbClr val="162983"/>
                </a:solidFill>
                <a:latin typeface="Raleway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4460670" cy="4137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50"/>
                </a:lnSpc>
                <a:defRPr/>
              </a:pPr>
              <a:endParaRPr lang="en-US" sz="1500" spc="135">
                <a:solidFill>
                  <a:srgbClr val="009EE0"/>
                </a:solidFill>
                <a:latin typeface="Open Sans"/>
                <a:ea typeface="Open Sans"/>
                <a:cs typeface="Open Sans"/>
              </a:endParaRPr>
            </a:p>
          </p:txBody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" y="5144993"/>
            <a:ext cx="855759" cy="855759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8288243" y="857251"/>
            <a:ext cx="855759" cy="855759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5E955FC8-EF01-E787-4903-EC94F11B2B13}"/>
              </a:ext>
            </a:extLst>
          </p:cNvPr>
          <p:cNvSpPr txBox="1"/>
          <p:nvPr/>
        </p:nvSpPr>
        <p:spPr>
          <a:xfrm>
            <a:off x="761663" y="3123443"/>
            <a:ext cx="770730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ea typeface="Times New Roman" panose="02020603050405020304" pitchFamily="18" charset="0"/>
              </a:rPr>
              <a:t>Which disruptions have you needed to deal with recently or currently in your line of work?</a:t>
            </a:r>
            <a:endParaRPr lang="nl-NL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nl-NL" sz="9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08B8F36-D6E1-E3B9-8618-F4C7B46DE9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7309" y="6338455"/>
            <a:ext cx="1064366" cy="39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9430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622196" y="1132138"/>
            <a:ext cx="8411739" cy="13575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 dirty="0">
                <a:solidFill>
                  <a:srgbClr val="97BE0D"/>
                </a:solidFill>
                <a:latin typeface="Bree Serif"/>
              </a:rPr>
              <a:t>Personal characteristics to deal with a </a:t>
            </a:r>
          </a:p>
          <a:p>
            <a:pPr algn="ctr">
              <a:lnSpc>
                <a:spcPts val="3640"/>
              </a:lnSpc>
            </a:pPr>
            <a:r>
              <a:rPr lang="en-US" sz="2600" dirty="0">
                <a:solidFill>
                  <a:srgbClr val="97BE0D"/>
                </a:solidFill>
                <a:latin typeface="Bree Serif"/>
              </a:rPr>
              <a:t>VUCA environment</a:t>
            </a:r>
          </a:p>
          <a:p>
            <a:pPr algn="ctr">
              <a:lnSpc>
                <a:spcPts val="3640"/>
              </a:lnSpc>
            </a:pPr>
            <a:endParaRPr lang="en-US" sz="2600" dirty="0">
              <a:solidFill>
                <a:srgbClr val="97BE0D"/>
              </a:solidFill>
              <a:latin typeface="Bree Serif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079672" y="2623206"/>
            <a:ext cx="6593325" cy="3480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GB" sz="2400" dirty="0">
                <a:solidFill>
                  <a:schemeClr val="accent5"/>
                </a:solidFill>
              </a:rPr>
              <a:t>Cognitive strength</a:t>
            </a:r>
          </a:p>
          <a:p>
            <a:r>
              <a:rPr lang="en-GB" sz="2400" dirty="0">
                <a:solidFill>
                  <a:schemeClr val="accent5"/>
                </a:solidFill>
              </a:rPr>
              <a:t>Emotional resilience</a:t>
            </a:r>
          </a:p>
          <a:p>
            <a:r>
              <a:rPr lang="en-GB" sz="2400" dirty="0">
                <a:solidFill>
                  <a:schemeClr val="accent5"/>
                </a:solidFill>
              </a:rPr>
              <a:t>Insight and creativity</a:t>
            </a:r>
          </a:p>
          <a:p>
            <a:r>
              <a:rPr lang="en-GB" sz="2400" dirty="0">
                <a:solidFill>
                  <a:schemeClr val="accent5"/>
                </a:solidFill>
              </a:rPr>
              <a:t>Sense making</a:t>
            </a:r>
          </a:p>
          <a:p>
            <a:r>
              <a:rPr lang="en-GB" sz="2400" dirty="0">
                <a:solidFill>
                  <a:schemeClr val="accent5"/>
                </a:solidFill>
              </a:rPr>
              <a:t>Patience</a:t>
            </a:r>
          </a:p>
          <a:p>
            <a:r>
              <a:rPr lang="en-GB" sz="2400" dirty="0">
                <a:solidFill>
                  <a:schemeClr val="accent5"/>
                </a:solidFill>
              </a:rPr>
              <a:t>Broad social network</a:t>
            </a:r>
          </a:p>
          <a:p>
            <a:r>
              <a:rPr lang="en-GB" sz="2400" dirty="0">
                <a:solidFill>
                  <a:schemeClr val="accent5"/>
                </a:solidFill>
              </a:rPr>
              <a:t>Curiosity</a:t>
            </a:r>
          </a:p>
          <a:p>
            <a:pPr>
              <a:buNone/>
            </a:pPr>
            <a:endParaRPr lang="en-GB" sz="2400" dirty="0">
              <a:solidFill>
                <a:schemeClr val="accent5"/>
              </a:solidFill>
            </a:endParaRPr>
          </a:p>
          <a:p>
            <a:pPr>
              <a:lnSpc>
                <a:spcPts val="2109"/>
              </a:lnSpc>
            </a:pPr>
            <a:endParaRPr lang="en-US" sz="1622" spc="49" dirty="0">
              <a:solidFill>
                <a:srgbClr val="009EE0"/>
              </a:solidFill>
              <a:latin typeface="Bree Serif"/>
            </a:endParaRPr>
          </a:p>
          <a:p>
            <a:pPr>
              <a:lnSpc>
                <a:spcPts val="2109"/>
              </a:lnSpc>
            </a:pPr>
            <a:endParaRPr lang="en-US" sz="1622" spc="49" dirty="0">
              <a:solidFill>
                <a:srgbClr val="009EE0"/>
              </a:solidFill>
              <a:latin typeface="Bree Serif"/>
            </a:endParaRPr>
          </a:p>
        </p:txBody>
      </p:sp>
      <p:pic>
        <p:nvPicPr>
          <p:cNvPr id="6" name="Tijdelijke aanduiding voor inhoud 12" descr="backpack.jpg">
            <a:extLst>
              <a:ext uri="{FF2B5EF4-FFF2-40B4-BE49-F238E27FC236}">
                <a16:creationId xmlns:a16="http://schemas.microsoft.com/office/drawing/2014/main" id="{30F369B1-EB52-5D6D-E1F1-241BD2789A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0604" r="-10604"/>
          <a:stretch>
            <a:fillRect/>
          </a:stretch>
        </p:blipFill>
        <p:spPr>
          <a:xfrm>
            <a:off x="5003800" y="2452222"/>
            <a:ext cx="3191934" cy="2998958"/>
          </a:xfrm>
          <a:prstGeom prst="rect">
            <a:avLst/>
          </a:prstGeom>
        </p:spPr>
      </p:pic>
      <p:grpSp>
        <p:nvGrpSpPr>
          <p:cNvPr id="8" name="Group 3">
            <a:extLst>
              <a:ext uri="{FF2B5EF4-FFF2-40B4-BE49-F238E27FC236}">
                <a16:creationId xmlns:a16="http://schemas.microsoft.com/office/drawing/2014/main" id="{567EB8DE-30FD-A313-29C3-F84820A58982}"/>
              </a:ext>
            </a:extLst>
          </p:cNvPr>
          <p:cNvGrpSpPr/>
          <p:nvPr/>
        </p:nvGrpSpPr>
        <p:grpSpPr>
          <a:xfrm>
            <a:off x="-13070" y="1140132"/>
            <a:ext cx="230885" cy="1723282"/>
            <a:chOff x="-13070" y="377176"/>
            <a:chExt cx="230885" cy="2297709"/>
          </a:xfrm>
        </p:grpSpPr>
        <p:sp>
          <p:nvSpPr>
            <p:cNvPr id="9" name="Rectangle 1">
              <a:extLst>
                <a:ext uri="{FF2B5EF4-FFF2-40B4-BE49-F238E27FC236}">
                  <a16:creationId xmlns:a16="http://schemas.microsoft.com/office/drawing/2014/main" id="{3D088B7E-2B04-44D0-3271-04965DE6FF8D}"/>
                </a:ext>
              </a:extLst>
            </p:cNvPr>
            <p:cNvSpPr/>
            <p:nvPr/>
          </p:nvSpPr>
          <p:spPr>
            <a:xfrm>
              <a:off x="-13070" y="1520258"/>
              <a:ext cx="230885" cy="1154627"/>
            </a:xfrm>
            <a:prstGeom prst="rect">
              <a:avLst/>
            </a:prstGeom>
            <a:solidFill>
              <a:srgbClr val="38A4E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6">
              <a:extLst>
                <a:ext uri="{FF2B5EF4-FFF2-40B4-BE49-F238E27FC236}">
                  <a16:creationId xmlns:a16="http://schemas.microsoft.com/office/drawing/2014/main" id="{222F55CE-D00E-1897-1BF2-FB7618859D7B}"/>
                </a:ext>
              </a:extLst>
            </p:cNvPr>
            <p:cNvSpPr/>
            <p:nvPr/>
          </p:nvSpPr>
          <p:spPr>
            <a:xfrm>
              <a:off x="-13070" y="377176"/>
              <a:ext cx="230885" cy="1154627"/>
            </a:xfrm>
            <a:prstGeom prst="rect">
              <a:avLst/>
            </a:prstGeom>
            <a:solidFill>
              <a:srgbClr val="8EC63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Afbeelding 1">
            <a:extLst>
              <a:ext uri="{FF2B5EF4-FFF2-40B4-BE49-F238E27FC236}">
                <a16:creationId xmlns:a16="http://schemas.microsoft.com/office/drawing/2014/main" id="{F4F3674B-E079-EBF0-0743-D106CE7C7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7309" y="6338455"/>
            <a:ext cx="1064366" cy="39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1129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cirkel, diagram, schermopname&#10;&#10;Automatisch gegenereerde beschrijving">
            <a:extLst>
              <a:ext uri="{FF2B5EF4-FFF2-40B4-BE49-F238E27FC236}">
                <a16:creationId xmlns:a16="http://schemas.microsoft.com/office/drawing/2014/main" id="{6B50F504-C6C7-B815-BB40-C8278B7057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521" y="565293"/>
            <a:ext cx="5427790" cy="4952858"/>
          </a:xfrm>
          <a:prstGeom prst="rect">
            <a:avLst/>
          </a:prstGeom>
          <a:ln>
            <a:noFill/>
          </a:ln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912E56B-2DF4-1453-86CA-1AB9BFD398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7309" y="6338455"/>
            <a:ext cx="1064366" cy="39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8382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60"/>
          <p:cNvSpPr txBox="1">
            <a:spLocks noGrp="1"/>
          </p:cNvSpPr>
          <p:nvPr>
            <p:ph type="title"/>
          </p:nvPr>
        </p:nvSpPr>
        <p:spPr>
          <a:xfrm>
            <a:off x="2075940" y="1101512"/>
            <a:ext cx="7068060" cy="106388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1711" tIns="30848" rIns="61711" bIns="30848" rtlCol="0" anchor="ctr" anchorCtr="0">
            <a:noAutofit/>
          </a:bodyPr>
          <a:lstStyle/>
          <a:p>
            <a:pPr>
              <a:lnSpc>
                <a:spcPct val="90000"/>
              </a:lnSpc>
              <a:buClr>
                <a:srgbClr val="17375E"/>
              </a:buClr>
              <a:buSzPts val="7236"/>
            </a:pPr>
            <a:r>
              <a:rPr lang="en-US" sz="2700" spc="113" dirty="0">
                <a:solidFill>
                  <a:srgbClr val="97BE0D"/>
                </a:solidFill>
                <a:latin typeface="Bree Serif Bold"/>
              </a:rPr>
              <a:t>Role of Leader</a:t>
            </a:r>
            <a:br>
              <a:rPr lang="en-US" sz="2700" spc="113" dirty="0">
                <a:solidFill>
                  <a:srgbClr val="97BE0D"/>
                </a:solidFill>
                <a:latin typeface="Bree Serif Bold"/>
              </a:rPr>
            </a:br>
            <a:br>
              <a:rPr lang="en-GB" sz="2700" dirty="0">
                <a:solidFill>
                  <a:srgbClr val="22519E"/>
                </a:solidFill>
                <a:latin typeface="Arial Black" panose="020B0604020202020204" pitchFamily="34" charset="0"/>
                <a:ea typeface="Arial"/>
                <a:cs typeface="Arial Black" panose="020B0604020202020204" pitchFamily="34" charset="0"/>
                <a:sym typeface="Arial"/>
              </a:rPr>
            </a:br>
            <a:r>
              <a:rPr lang="en-GB" sz="2700" dirty="0">
                <a:solidFill>
                  <a:srgbClr val="22519E"/>
                </a:solidFill>
                <a:latin typeface="Arial Black" panose="020B0604020202020204" pitchFamily="34" charset="0"/>
                <a:ea typeface="Arial"/>
                <a:cs typeface="Arial Black" panose="020B0604020202020204" pitchFamily="34" charset="0"/>
                <a:sym typeface="Arial"/>
              </a:rPr>
              <a:t>THE SOCIAL TREND</a:t>
            </a:r>
            <a:br>
              <a:rPr lang="en-GB" sz="2260" b="1" dirty="0">
                <a:solidFill>
                  <a:srgbClr val="22519E"/>
                </a:solidFill>
                <a:latin typeface="Arial Black" panose="020B0604020202020204" pitchFamily="34" charset="0"/>
                <a:ea typeface="Arial"/>
                <a:cs typeface="Arial Black" panose="020B0604020202020204" pitchFamily="34" charset="0"/>
                <a:sym typeface="Arial"/>
              </a:rPr>
            </a:br>
            <a:endParaRPr lang="en-GB" sz="2260" i="1" dirty="0">
              <a:solidFill>
                <a:srgbClr val="17375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60"/>
          <p:cNvSpPr txBox="1"/>
          <p:nvPr/>
        </p:nvSpPr>
        <p:spPr>
          <a:xfrm>
            <a:off x="1873411" y="4329986"/>
            <a:ext cx="5149373" cy="311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7024" tIns="30848" rIns="37024" bIns="30848" anchor="t" anchorCtr="0">
            <a:noAutofit/>
          </a:bodyPr>
          <a:lstStyle/>
          <a:p>
            <a:pPr algn="ctr"/>
            <a:endParaRPr lang="en-GB" sz="162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Tekstvak 6">
            <a:extLst>
              <a:ext uri="{FF2B5EF4-FFF2-40B4-BE49-F238E27FC236}">
                <a16:creationId xmlns:a16="http://schemas.microsoft.com/office/drawing/2014/main" id="{6421A001-18E0-7449-BE38-63CF88AD08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899" y="2471504"/>
            <a:ext cx="2642167" cy="2170807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215">
                <a:latin typeface="Arial" panose="020B0604020202020204" pitchFamily="34" charset="0"/>
                <a:cs typeface="Arial" panose="020B0604020202020204" pitchFamily="34" charset="0"/>
              </a:rPr>
              <a:t>Model 1.0: working for a boss</a:t>
            </a:r>
          </a:p>
          <a:p>
            <a:pPr>
              <a:defRPr/>
            </a:pPr>
            <a:endParaRPr lang="en-GB" sz="1215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sz="1215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sz="1215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sz="1215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sz="1215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sz="1215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sz="1215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sz="1215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sz="1215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fbeelding 3" descr="Afbeelding met binnen, tafel, persoon, venster&#10;&#10;Automatisch gegenereerde beschrijving">
            <a:extLst>
              <a:ext uri="{FF2B5EF4-FFF2-40B4-BE49-F238E27FC236}">
                <a16:creationId xmlns:a16="http://schemas.microsoft.com/office/drawing/2014/main" id="{B7C7D17B-D016-EF4D-B87E-5602FA3374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570" y="2860413"/>
            <a:ext cx="2070001" cy="1626676"/>
          </a:xfrm>
          <a:prstGeom prst="rect">
            <a:avLst/>
          </a:prstGeom>
        </p:spPr>
      </p:pic>
      <p:sp>
        <p:nvSpPr>
          <p:cNvPr id="8" name="Tekstvak 6">
            <a:extLst>
              <a:ext uri="{FF2B5EF4-FFF2-40B4-BE49-F238E27FC236}">
                <a16:creationId xmlns:a16="http://schemas.microsoft.com/office/drawing/2014/main" id="{3210651D-5CF5-2646-9F7F-6206662102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7353" y="2465944"/>
            <a:ext cx="2642167" cy="2170807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215">
                <a:latin typeface="Arial" panose="020B0604020202020204" pitchFamily="34" charset="0"/>
                <a:cs typeface="Arial" panose="020B0604020202020204" pitchFamily="34" charset="0"/>
              </a:rPr>
              <a:t>Model 2.0: working with a boss</a:t>
            </a:r>
          </a:p>
          <a:p>
            <a:pPr>
              <a:defRPr/>
            </a:pPr>
            <a:endParaRPr lang="en-GB" sz="1215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sz="1215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sz="1215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sz="1215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sz="1215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sz="1215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sz="1215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sz="1215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sz="1215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Afbeelding 6" descr="Afbeelding met binnen, venster, plafond, tafel&#10;&#10;Automatisch gegenereerde beschrijving">
            <a:extLst>
              <a:ext uri="{FF2B5EF4-FFF2-40B4-BE49-F238E27FC236}">
                <a16:creationId xmlns:a16="http://schemas.microsoft.com/office/drawing/2014/main" id="{DAC74ABD-94B2-3544-88B2-5396CE1B35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2302" y="2839081"/>
            <a:ext cx="1776057" cy="1648009"/>
          </a:xfrm>
          <a:prstGeom prst="rect">
            <a:avLst/>
          </a:prstGeom>
        </p:spPr>
      </p:pic>
      <p:sp>
        <p:nvSpPr>
          <p:cNvPr id="11" name="Tekstvak 6">
            <a:extLst>
              <a:ext uri="{FF2B5EF4-FFF2-40B4-BE49-F238E27FC236}">
                <a16:creationId xmlns:a16="http://schemas.microsoft.com/office/drawing/2014/main" id="{2E5BFAE8-7558-6B43-9EC5-DB83068FE9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9510" y="2471504"/>
            <a:ext cx="2642167" cy="2170807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215" dirty="0">
                <a:latin typeface="Arial" panose="020B0604020202020204" pitchFamily="34" charset="0"/>
                <a:cs typeface="Arial" panose="020B0604020202020204" pitchFamily="34" charset="0"/>
              </a:rPr>
              <a:t>Model 3.0: working for yourself</a:t>
            </a:r>
          </a:p>
          <a:p>
            <a:pPr>
              <a:defRPr/>
            </a:pPr>
            <a:endParaRPr lang="en-GB" sz="121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sz="121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sz="121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sz="121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sz="121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sz="121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sz="121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sz="121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sz="121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Afbeelding 9" descr="Afbeelding met schaal, hangen, verschillend, tafel&#10;&#10;Automatisch gegenereerde beschrijving">
            <a:extLst>
              <a:ext uri="{FF2B5EF4-FFF2-40B4-BE49-F238E27FC236}">
                <a16:creationId xmlns:a16="http://schemas.microsoft.com/office/drawing/2014/main" id="{1F4E70EC-6150-0A4D-9E69-885E16715C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0958" y="2900186"/>
            <a:ext cx="2519269" cy="146957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425D490F-257A-CBEC-B52F-C551D969E3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7309" y="6338455"/>
            <a:ext cx="1064366" cy="39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0539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4" descr="Organisatie op basis van bijdrage.png"/>
          <p:cNvPicPr>
            <a:picLocks noChangeAspect="1"/>
          </p:cNvPicPr>
          <p:nvPr/>
        </p:nvPicPr>
        <p:blipFill>
          <a:blip r:embed="rId2">
            <a:alphaModFix amt="32000"/>
          </a:blip>
          <a:srcRect l="-47235" r="-47235"/>
          <a:stretch>
            <a:fillRect/>
          </a:stretch>
        </p:blipFill>
        <p:spPr>
          <a:xfrm>
            <a:off x="-184484" y="1389661"/>
            <a:ext cx="10283725" cy="4544786"/>
          </a:xfrm>
          <a:prstGeom prst="rect">
            <a:avLst/>
          </a:prstGeom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333901" y="2878845"/>
            <a:ext cx="7406640" cy="197274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nl-NL" b="1" dirty="0" err="1"/>
              <a:t>Style</a:t>
            </a:r>
            <a:r>
              <a:rPr lang="nl-NL" b="1" dirty="0"/>
              <a:t> </a:t>
            </a:r>
            <a:r>
              <a:rPr lang="nl-NL" b="1" dirty="0" err="1"/>
              <a:t>consists</a:t>
            </a:r>
            <a:r>
              <a:rPr lang="nl-NL" b="1" dirty="0"/>
              <a:t> of </a:t>
            </a:r>
            <a:r>
              <a:rPr lang="nl-NL" b="1" dirty="0" err="1"/>
              <a:t>focussed</a:t>
            </a:r>
            <a:r>
              <a:rPr lang="nl-NL" b="1" dirty="0"/>
              <a:t> </a:t>
            </a:r>
            <a:r>
              <a:rPr lang="nl-NL" b="1" dirty="0" err="1"/>
              <a:t>adaptation</a:t>
            </a:r>
            <a:r>
              <a:rPr lang="nl-NL" b="1" dirty="0"/>
              <a:t> </a:t>
            </a:r>
            <a:br>
              <a:rPr lang="nl-NL" b="1" dirty="0"/>
            </a:br>
            <a:r>
              <a:rPr lang="nl-NL" b="1" dirty="0"/>
              <a:t>and </a:t>
            </a:r>
            <a:r>
              <a:rPr lang="nl-NL" b="1" dirty="0" err="1"/>
              <a:t>engaging</a:t>
            </a:r>
            <a:r>
              <a:rPr lang="nl-NL" b="1" dirty="0"/>
              <a:t> </a:t>
            </a:r>
            <a:r>
              <a:rPr lang="nl-NL" b="1" dirty="0" err="1"/>
              <a:t>leadership</a:t>
            </a:r>
            <a:r>
              <a:rPr lang="nl-NL" b="1" dirty="0"/>
              <a:t>, </a:t>
            </a:r>
          </a:p>
          <a:p>
            <a:pPr algn="ctr">
              <a:buNone/>
            </a:pPr>
            <a:endParaRPr lang="nl-NL" b="1" dirty="0"/>
          </a:p>
          <a:p>
            <a:pPr algn="ctr">
              <a:buNone/>
            </a:pPr>
            <a:r>
              <a:rPr lang="nl-NL" b="1" dirty="0" err="1"/>
              <a:t>based</a:t>
            </a:r>
            <a:r>
              <a:rPr lang="nl-NL" b="1" dirty="0"/>
              <a:t> </a:t>
            </a:r>
            <a:r>
              <a:rPr lang="nl-NL" b="1" dirty="0" err="1"/>
              <a:t>on</a:t>
            </a:r>
            <a:r>
              <a:rPr lang="nl-NL" b="1" dirty="0"/>
              <a:t> </a:t>
            </a:r>
            <a:r>
              <a:rPr lang="nl-NL" b="1" dirty="0" err="1"/>
              <a:t>well</a:t>
            </a:r>
            <a:r>
              <a:rPr lang="nl-NL" b="1" dirty="0"/>
              <a:t> </a:t>
            </a:r>
            <a:r>
              <a:rPr lang="nl-NL" b="1" dirty="0" err="1"/>
              <a:t>informed</a:t>
            </a:r>
            <a:r>
              <a:rPr lang="nl-NL" b="1" dirty="0"/>
              <a:t> </a:t>
            </a:r>
            <a:br>
              <a:rPr lang="nl-NL" b="1" dirty="0"/>
            </a:br>
            <a:r>
              <a:rPr lang="nl-NL" b="1" dirty="0" err="1"/>
              <a:t>ánd</a:t>
            </a:r>
            <a:r>
              <a:rPr lang="nl-NL" b="1" dirty="0"/>
              <a:t> </a:t>
            </a:r>
            <a:r>
              <a:rPr lang="nl-NL" b="1" dirty="0" err="1"/>
              <a:t>intuitive</a:t>
            </a:r>
            <a:r>
              <a:rPr lang="nl-NL" b="1" dirty="0"/>
              <a:t> </a:t>
            </a:r>
            <a:r>
              <a:rPr lang="nl-NL" b="1" dirty="0" err="1"/>
              <a:t>decision</a:t>
            </a:r>
            <a:r>
              <a:rPr lang="nl-NL" b="1" dirty="0"/>
              <a:t> </a:t>
            </a:r>
            <a:r>
              <a:rPr lang="nl-NL" b="1" dirty="0" err="1"/>
              <a:t>making</a:t>
            </a:r>
            <a:endParaRPr lang="nl-NL" b="1" dirty="0"/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3E5E3098-17DE-57EB-5E03-661AD135623A}"/>
              </a:ext>
            </a:extLst>
          </p:cNvPr>
          <p:cNvSpPr txBox="1"/>
          <p:nvPr/>
        </p:nvSpPr>
        <p:spPr>
          <a:xfrm>
            <a:off x="2193407" y="137375"/>
            <a:ext cx="6460840" cy="1696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74"/>
              </a:lnSpc>
              <a:spcBef>
                <a:spcPct val="0"/>
              </a:spcBef>
            </a:pPr>
            <a:r>
              <a:rPr lang="en-US" sz="2700" spc="69" dirty="0">
                <a:solidFill>
                  <a:srgbClr val="97BE0D"/>
                </a:solidFill>
                <a:latin typeface="Bree Serif"/>
              </a:rPr>
              <a:t>Effective leadership in complex systems</a:t>
            </a:r>
          </a:p>
          <a:p>
            <a:pPr>
              <a:lnSpc>
                <a:spcPts val="4474"/>
              </a:lnSpc>
              <a:spcBef>
                <a:spcPct val="0"/>
              </a:spcBef>
            </a:pPr>
            <a:endParaRPr lang="en-US" sz="3442" spc="69" dirty="0">
              <a:solidFill>
                <a:srgbClr val="97BE0D"/>
              </a:solidFill>
              <a:latin typeface="Bree Serif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72BEA7B-F9CB-B43B-8731-14260A3E2B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7309" y="6338455"/>
            <a:ext cx="1064366" cy="39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2664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media 3" title="How to Cross a street in Saigon, Vietnam">
            <a:hlinkClick r:id="" action="ppaction://media"/>
            <a:extLst>
              <a:ext uri="{FF2B5EF4-FFF2-40B4-BE49-F238E27FC236}">
                <a16:creationId xmlns:a16="http://schemas.microsoft.com/office/drawing/2014/main" id="{CBB3FD4A-E075-89E6-D0DF-224E47D1EE93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17550" y="1825625"/>
            <a:ext cx="770731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14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78867" y="1184308"/>
            <a:ext cx="5443476" cy="909414"/>
            <a:chOff x="0" y="0"/>
            <a:chExt cx="14515935" cy="2425103"/>
          </a:xfrm>
        </p:grpSpPr>
        <p:sp>
          <p:nvSpPr>
            <p:cNvPr id="3" name="TextBox 3"/>
            <p:cNvSpPr txBox="1"/>
            <p:nvPr/>
          </p:nvSpPr>
          <p:spPr>
            <a:xfrm>
              <a:off x="0" y="0"/>
              <a:ext cx="14515935" cy="13336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46"/>
                </a:lnSpc>
                <a:defRPr/>
              </a:pPr>
              <a:r>
                <a:rPr lang="en-US" sz="3288" dirty="0">
                  <a:solidFill>
                    <a:srgbClr val="97BE0D"/>
                  </a:solidFill>
                  <a:latin typeface="Bree Serif Bold"/>
                </a:rPr>
                <a:t> Design or develop?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665922"/>
              <a:ext cx="14515935" cy="759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55"/>
                </a:lnSpc>
                <a:defRPr/>
              </a:pPr>
              <a:r>
                <a:rPr lang="en-US" sz="1875" spc="94" dirty="0">
                  <a:solidFill>
                    <a:srgbClr val="162983"/>
                  </a:solidFill>
                  <a:latin typeface="Bree Serif Bold"/>
                </a:rPr>
                <a:t>Organizational cooperation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722511" y="3599636"/>
            <a:ext cx="1945512" cy="751463"/>
            <a:chOff x="0" y="-28575"/>
            <a:chExt cx="4460670" cy="1284878"/>
          </a:xfrm>
        </p:grpSpPr>
        <p:sp>
          <p:nvSpPr>
            <p:cNvPr id="12" name="TextBox 12"/>
            <p:cNvSpPr txBox="1"/>
            <p:nvPr/>
          </p:nvSpPr>
          <p:spPr>
            <a:xfrm>
              <a:off x="0" y="930249"/>
              <a:ext cx="4460670" cy="326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60"/>
                </a:lnSpc>
                <a:defRPr/>
              </a:pPr>
              <a:endParaRPr lang="en-US" sz="1200" spc="24">
                <a:solidFill>
                  <a:srgbClr val="162983"/>
                </a:solidFill>
                <a:latin typeface="Raleway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4460670" cy="4137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50"/>
                </a:lnSpc>
                <a:defRPr/>
              </a:pPr>
              <a:endParaRPr lang="en-US" sz="1500" spc="135">
                <a:solidFill>
                  <a:srgbClr val="009EE0"/>
                </a:solidFill>
                <a:latin typeface="Open Sans"/>
                <a:ea typeface="Open Sans"/>
                <a:cs typeface="Open Sans"/>
              </a:endParaRPr>
            </a:p>
          </p:txBody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" y="5144993"/>
            <a:ext cx="855759" cy="855759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8288243" y="857251"/>
            <a:ext cx="855759" cy="855759"/>
          </a:xfrm>
          <a:prstGeom prst="rect">
            <a:avLst/>
          </a:prstGeom>
        </p:spPr>
      </p:pic>
      <p:grpSp>
        <p:nvGrpSpPr>
          <p:cNvPr id="6" name="Group 1029">
            <a:extLst>
              <a:ext uri="{FF2B5EF4-FFF2-40B4-BE49-F238E27FC236}">
                <a16:creationId xmlns:a16="http://schemas.microsoft.com/office/drawing/2014/main" id="{D6FD3F91-87E8-93D1-8C4F-28F4DD364A76}"/>
              </a:ext>
            </a:extLst>
          </p:cNvPr>
          <p:cNvGrpSpPr>
            <a:grpSpLocks/>
          </p:cNvGrpSpPr>
          <p:nvPr/>
        </p:nvGrpSpPr>
        <p:grpSpPr bwMode="auto">
          <a:xfrm>
            <a:off x="2285693" y="2073628"/>
            <a:ext cx="4318397" cy="689372"/>
            <a:chOff x="763" y="1175"/>
            <a:chExt cx="4030" cy="579"/>
          </a:xfrm>
        </p:grpSpPr>
        <p:sp>
          <p:nvSpPr>
            <p:cNvPr id="7" name="Line 1030">
              <a:extLst>
                <a:ext uri="{FF2B5EF4-FFF2-40B4-BE49-F238E27FC236}">
                  <a16:creationId xmlns:a16="http://schemas.microsoft.com/office/drawing/2014/main" id="{A991D780-3B97-BFC0-C253-2B053E1DFB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3" y="1492"/>
              <a:ext cx="403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1000" tIns="42120" rIns="81000" bIns="42120" anchor="ctr"/>
            <a:lstStyle/>
            <a:p>
              <a:endParaRPr lang="nl-NL" sz="1620"/>
            </a:p>
          </p:txBody>
        </p:sp>
        <p:grpSp>
          <p:nvGrpSpPr>
            <p:cNvPr id="8" name="Group 1031">
              <a:extLst>
                <a:ext uri="{FF2B5EF4-FFF2-40B4-BE49-F238E27FC236}">
                  <a16:creationId xmlns:a16="http://schemas.microsoft.com/office/drawing/2014/main" id="{0ED0904F-04F5-7F05-7F1C-3BC55F5350E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7" y="1295"/>
              <a:ext cx="621" cy="416"/>
              <a:chOff x="577" y="873"/>
              <a:chExt cx="621" cy="416"/>
            </a:xfrm>
          </p:grpSpPr>
          <p:sp>
            <p:nvSpPr>
              <p:cNvPr id="10" name="Rectangle 1032">
                <a:extLst>
                  <a:ext uri="{FF2B5EF4-FFF2-40B4-BE49-F238E27FC236}">
                    <a16:creationId xmlns:a16="http://schemas.microsoft.com/office/drawing/2014/main" id="{1C7A0E75-0863-D4B8-F86D-FEC9254A24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9" y="873"/>
                <a:ext cx="216" cy="100"/>
              </a:xfrm>
              <a:prstGeom prst="rect">
                <a:avLst/>
              </a:prstGeom>
              <a:solidFill>
                <a:srgbClr val="F2FD1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1000" tIns="42120" rIns="81000" bIns="42120" anchor="ctr"/>
              <a:lstStyle>
                <a:lvl1pPr>
                  <a:defRPr sz="4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 sz="4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 sz="4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 sz="4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 sz="4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 sz="3780"/>
              </a:p>
            </p:txBody>
          </p:sp>
          <p:sp>
            <p:nvSpPr>
              <p:cNvPr id="14" name="Rectangle 1033">
                <a:extLst>
                  <a:ext uri="{FF2B5EF4-FFF2-40B4-BE49-F238E27FC236}">
                    <a16:creationId xmlns:a16="http://schemas.microsoft.com/office/drawing/2014/main" id="{9AA5B232-EC90-3BDA-21C0-32082D2FCF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7" y="1181"/>
                <a:ext cx="92" cy="108"/>
              </a:xfrm>
              <a:prstGeom prst="rect">
                <a:avLst/>
              </a:prstGeom>
              <a:solidFill>
                <a:srgbClr val="F2FD1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1000" tIns="42120" rIns="81000" bIns="42120" anchor="ctr"/>
              <a:lstStyle>
                <a:lvl1pPr>
                  <a:defRPr sz="4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 sz="4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 sz="4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 sz="4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 sz="4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 sz="3780"/>
              </a:p>
            </p:txBody>
          </p:sp>
          <p:sp>
            <p:nvSpPr>
              <p:cNvPr id="15" name="Rectangle 1034">
                <a:extLst>
                  <a:ext uri="{FF2B5EF4-FFF2-40B4-BE49-F238E27FC236}">
                    <a16:creationId xmlns:a16="http://schemas.microsoft.com/office/drawing/2014/main" id="{269FB9EA-CC83-95A3-BDFE-310053B4EC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9" y="1181"/>
                <a:ext cx="92" cy="108"/>
              </a:xfrm>
              <a:prstGeom prst="rect">
                <a:avLst/>
              </a:prstGeom>
              <a:solidFill>
                <a:srgbClr val="F2FD1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1000" tIns="42120" rIns="81000" bIns="42120" anchor="ctr"/>
              <a:lstStyle>
                <a:lvl1pPr>
                  <a:defRPr sz="4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 sz="4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 sz="4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 sz="4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 sz="4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 sz="3780"/>
              </a:p>
            </p:txBody>
          </p:sp>
          <p:sp>
            <p:nvSpPr>
              <p:cNvPr id="16" name="Rectangle 1035">
                <a:extLst>
                  <a:ext uri="{FF2B5EF4-FFF2-40B4-BE49-F238E27FC236}">
                    <a16:creationId xmlns:a16="http://schemas.microsoft.com/office/drawing/2014/main" id="{985CB895-D39F-1590-F7F0-04DA64D901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9" y="1181"/>
                <a:ext cx="92" cy="108"/>
              </a:xfrm>
              <a:prstGeom prst="rect">
                <a:avLst/>
              </a:prstGeom>
              <a:solidFill>
                <a:srgbClr val="F2FD1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1000" tIns="42120" rIns="81000" bIns="42120" anchor="ctr"/>
              <a:lstStyle>
                <a:lvl1pPr>
                  <a:defRPr sz="4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 sz="4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 sz="4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 sz="4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 sz="4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 sz="3780"/>
              </a:p>
            </p:txBody>
          </p:sp>
          <p:sp>
            <p:nvSpPr>
              <p:cNvPr id="17" name="Rectangle 1036">
                <a:extLst>
                  <a:ext uri="{FF2B5EF4-FFF2-40B4-BE49-F238E27FC236}">
                    <a16:creationId xmlns:a16="http://schemas.microsoft.com/office/drawing/2014/main" id="{7B897EDF-C527-7D01-9256-7792E494BD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6" y="1181"/>
                <a:ext cx="92" cy="108"/>
              </a:xfrm>
              <a:prstGeom prst="rect">
                <a:avLst/>
              </a:prstGeom>
              <a:solidFill>
                <a:srgbClr val="F2FD1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1000" tIns="42120" rIns="81000" bIns="42120" anchor="ctr"/>
              <a:lstStyle>
                <a:lvl1pPr>
                  <a:defRPr sz="4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 sz="4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 sz="4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 sz="4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 sz="4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 sz="3780"/>
              </a:p>
            </p:txBody>
          </p:sp>
          <p:sp>
            <p:nvSpPr>
              <p:cNvPr id="18" name="Line 1037">
                <a:extLst>
                  <a:ext uri="{FF2B5EF4-FFF2-40B4-BE49-F238E27FC236}">
                    <a16:creationId xmlns:a16="http://schemas.microsoft.com/office/drawing/2014/main" id="{6934E016-98DE-F141-A249-1209EDC1BB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2" y="1104"/>
                <a:ext cx="5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1000" tIns="42120" rIns="81000" bIns="42120" anchor="ctr"/>
              <a:lstStyle/>
              <a:p>
                <a:endParaRPr lang="nl-NL" sz="1620"/>
              </a:p>
            </p:txBody>
          </p:sp>
          <p:sp>
            <p:nvSpPr>
              <p:cNvPr id="19" name="Line 1038">
                <a:extLst>
                  <a:ext uri="{FF2B5EF4-FFF2-40B4-BE49-F238E27FC236}">
                    <a16:creationId xmlns:a16="http://schemas.microsoft.com/office/drawing/2014/main" id="{2A1A0C47-2F6D-F0D2-6015-60FAB53F6C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46" y="1104"/>
                <a:ext cx="0" cy="7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1000" tIns="42120" rIns="81000" bIns="42120" anchor="ctr"/>
              <a:lstStyle/>
              <a:p>
                <a:endParaRPr lang="nl-NL" sz="1620"/>
              </a:p>
            </p:txBody>
          </p:sp>
          <p:sp>
            <p:nvSpPr>
              <p:cNvPr id="20" name="Line 1039">
                <a:extLst>
                  <a:ext uri="{FF2B5EF4-FFF2-40B4-BE49-F238E27FC236}">
                    <a16:creationId xmlns:a16="http://schemas.microsoft.com/office/drawing/2014/main" id="{FD26C529-4C2F-C396-8BE7-31F078D79D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72" y="1104"/>
                <a:ext cx="0" cy="7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1000" tIns="42120" rIns="81000" bIns="42120" anchor="ctr"/>
              <a:lstStyle/>
              <a:p>
                <a:endParaRPr lang="nl-NL" sz="1620"/>
              </a:p>
            </p:txBody>
          </p:sp>
          <p:sp>
            <p:nvSpPr>
              <p:cNvPr id="23" name="Line 1040">
                <a:extLst>
                  <a:ext uri="{FF2B5EF4-FFF2-40B4-BE49-F238E27FC236}">
                    <a16:creationId xmlns:a16="http://schemas.microsoft.com/office/drawing/2014/main" id="{2A04E37F-39C8-82A1-1F04-9F65173CA4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0" y="1104"/>
                <a:ext cx="0" cy="7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1000" tIns="42120" rIns="81000" bIns="42120" anchor="ctr"/>
              <a:lstStyle/>
              <a:p>
                <a:endParaRPr lang="nl-NL" sz="1620"/>
              </a:p>
            </p:txBody>
          </p:sp>
          <p:sp>
            <p:nvSpPr>
              <p:cNvPr id="24" name="Line 1041">
                <a:extLst>
                  <a:ext uri="{FF2B5EF4-FFF2-40B4-BE49-F238E27FC236}">
                    <a16:creationId xmlns:a16="http://schemas.microsoft.com/office/drawing/2014/main" id="{D76DBF16-3022-DAE6-F013-72DE39BB0B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8" y="1104"/>
                <a:ext cx="0" cy="7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1000" tIns="42120" rIns="81000" bIns="42120" anchor="ctr"/>
              <a:lstStyle/>
              <a:p>
                <a:endParaRPr lang="nl-NL" sz="1620"/>
              </a:p>
            </p:txBody>
          </p:sp>
          <p:sp>
            <p:nvSpPr>
              <p:cNvPr id="25" name="Line 1042">
                <a:extLst>
                  <a:ext uri="{FF2B5EF4-FFF2-40B4-BE49-F238E27FC236}">
                    <a16:creationId xmlns:a16="http://schemas.microsoft.com/office/drawing/2014/main" id="{3E31E884-271A-6ED6-F109-36F177AD47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94" y="972"/>
                <a:ext cx="0" cy="1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1000" tIns="42120" rIns="81000" bIns="42120" anchor="ctr"/>
              <a:lstStyle/>
              <a:p>
                <a:endParaRPr lang="nl-NL" sz="1620"/>
              </a:p>
            </p:txBody>
          </p:sp>
        </p:grpSp>
        <p:sp>
          <p:nvSpPr>
            <p:cNvPr id="9" name="Freeform 1043">
              <a:extLst>
                <a:ext uri="{FF2B5EF4-FFF2-40B4-BE49-F238E27FC236}">
                  <a16:creationId xmlns:a16="http://schemas.microsoft.com/office/drawing/2014/main" id="{D479D503-A60D-1465-61EC-777CBE12E7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2" y="1175"/>
              <a:ext cx="695" cy="579"/>
            </a:xfrm>
            <a:custGeom>
              <a:avLst/>
              <a:gdLst>
                <a:gd name="T0" fmla="*/ 87 w 695"/>
                <a:gd name="T1" fmla="*/ 256 h 579"/>
                <a:gd name="T2" fmla="*/ 272 w 695"/>
                <a:gd name="T3" fmla="*/ 110 h 579"/>
                <a:gd name="T4" fmla="*/ 279 w 695"/>
                <a:gd name="T5" fmla="*/ 133 h 579"/>
                <a:gd name="T6" fmla="*/ 318 w 695"/>
                <a:gd name="T7" fmla="*/ 163 h 579"/>
                <a:gd name="T8" fmla="*/ 364 w 695"/>
                <a:gd name="T9" fmla="*/ 225 h 579"/>
                <a:gd name="T10" fmla="*/ 426 w 695"/>
                <a:gd name="T11" fmla="*/ 217 h 579"/>
                <a:gd name="T12" fmla="*/ 449 w 695"/>
                <a:gd name="T13" fmla="*/ 163 h 579"/>
                <a:gd name="T14" fmla="*/ 526 w 695"/>
                <a:gd name="T15" fmla="*/ 133 h 579"/>
                <a:gd name="T16" fmla="*/ 587 w 695"/>
                <a:gd name="T17" fmla="*/ 217 h 579"/>
                <a:gd name="T18" fmla="*/ 579 w 695"/>
                <a:gd name="T19" fmla="*/ 279 h 579"/>
                <a:gd name="T20" fmla="*/ 564 w 695"/>
                <a:gd name="T21" fmla="*/ 317 h 579"/>
                <a:gd name="T22" fmla="*/ 649 w 695"/>
                <a:gd name="T23" fmla="*/ 348 h 579"/>
                <a:gd name="T24" fmla="*/ 695 w 695"/>
                <a:gd name="T25" fmla="*/ 379 h 579"/>
                <a:gd name="T26" fmla="*/ 633 w 695"/>
                <a:gd name="T27" fmla="*/ 440 h 579"/>
                <a:gd name="T28" fmla="*/ 587 w 695"/>
                <a:gd name="T29" fmla="*/ 433 h 579"/>
                <a:gd name="T30" fmla="*/ 564 w 695"/>
                <a:gd name="T31" fmla="*/ 417 h 579"/>
                <a:gd name="T32" fmla="*/ 587 w 695"/>
                <a:gd name="T33" fmla="*/ 425 h 579"/>
                <a:gd name="T34" fmla="*/ 633 w 695"/>
                <a:gd name="T35" fmla="*/ 486 h 579"/>
                <a:gd name="T36" fmla="*/ 564 w 695"/>
                <a:gd name="T37" fmla="*/ 556 h 579"/>
                <a:gd name="T38" fmla="*/ 387 w 695"/>
                <a:gd name="T39" fmla="*/ 502 h 579"/>
                <a:gd name="T40" fmla="*/ 372 w 695"/>
                <a:gd name="T41" fmla="*/ 471 h 579"/>
                <a:gd name="T42" fmla="*/ 364 w 695"/>
                <a:gd name="T43" fmla="*/ 440 h 579"/>
                <a:gd name="T44" fmla="*/ 333 w 695"/>
                <a:gd name="T45" fmla="*/ 502 h 579"/>
                <a:gd name="T46" fmla="*/ 226 w 695"/>
                <a:gd name="T47" fmla="*/ 579 h 579"/>
                <a:gd name="T48" fmla="*/ 179 w 695"/>
                <a:gd name="T49" fmla="*/ 502 h 579"/>
                <a:gd name="T50" fmla="*/ 56 w 695"/>
                <a:gd name="T51" fmla="*/ 517 h 579"/>
                <a:gd name="T52" fmla="*/ 3 w 695"/>
                <a:gd name="T53" fmla="*/ 433 h 579"/>
                <a:gd name="T54" fmla="*/ 72 w 695"/>
                <a:gd name="T55" fmla="*/ 379 h 579"/>
                <a:gd name="T56" fmla="*/ 10 w 695"/>
                <a:gd name="T57" fmla="*/ 256 h 579"/>
                <a:gd name="T58" fmla="*/ 18 w 695"/>
                <a:gd name="T59" fmla="*/ 179 h 579"/>
                <a:gd name="T60" fmla="*/ 103 w 695"/>
                <a:gd name="T61" fmla="*/ 202 h 579"/>
                <a:gd name="T62" fmla="*/ 118 w 695"/>
                <a:gd name="T63" fmla="*/ 271 h 579"/>
                <a:gd name="T64" fmla="*/ 87 w 695"/>
                <a:gd name="T65" fmla="*/ 256 h 57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695" h="579">
                  <a:moveTo>
                    <a:pt x="87" y="256"/>
                  </a:moveTo>
                  <a:cubicBezTo>
                    <a:pt x="285" y="58"/>
                    <a:pt x="241" y="0"/>
                    <a:pt x="272" y="110"/>
                  </a:cubicBezTo>
                  <a:cubicBezTo>
                    <a:pt x="274" y="118"/>
                    <a:pt x="275" y="126"/>
                    <a:pt x="279" y="133"/>
                  </a:cubicBezTo>
                  <a:cubicBezTo>
                    <a:pt x="285" y="144"/>
                    <a:pt x="309" y="157"/>
                    <a:pt x="318" y="163"/>
                  </a:cubicBezTo>
                  <a:cubicBezTo>
                    <a:pt x="329" y="206"/>
                    <a:pt x="336" y="195"/>
                    <a:pt x="364" y="225"/>
                  </a:cubicBezTo>
                  <a:cubicBezTo>
                    <a:pt x="385" y="222"/>
                    <a:pt x="407" y="226"/>
                    <a:pt x="426" y="217"/>
                  </a:cubicBezTo>
                  <a:cubicBezTo>
                    <a:pt x="449" y="205"/>
                    <a:pt x="434" y="178"/>
                    <a:pt x="449" y="163"/>
                  </a:cubicBezTo>
                  <a:cubicBezTo>
                    <a:pt x="468" y="144"/>
                    <a:pt x="526" y="133"/>
                    <a:pt x="526" y="133"/>
                  </a:cubicBezTo>
                  <a:cubicBezTo>
                    <a:pt x="569" y="146"/>
                    <a:pt x="565" y="183"/>
                    <a:pt x="587" y="217"/>
                  </a:cubicBezTo>
                  <a:cubicBezTo>
                    <a:pt x="584" y="238"/>
                    <a:pt x="588" y="260"/>
                    <a:pt x="579" y="279"/>
                  </a:cubicBezTo>
                  <a:cubicBezTo>
                    <a:pt x="568" y="302"/>
                    <a:pt x="521" y="282"/>
                    <a:pt x="564" y="317"/>
                  </a:cubicBezTo>
                  <a:cubicBezTo>
                    <a:pt x="585" y="334"/>
                    <a:pt x="625" y="334"/>
                    <a:pt x="649" y="348"/>
                  </a:cubicBezTo>
                  <a:cubicBezTo>
                    <a:pt x="665" y="357"/>
                    <a:pt x="695" y="379"/>
                    <a:pt x="695" y="379"/>
                  </a:cubicBezTo>
                  <a:cubicBezTo>
                    <a:pt x="678" y="419"/>
                    <a:pt x="673" y="428"/>
                    <a:pt x="633" y="440"/>
                  </a:cubicBezTo>
                  <a:cubicBezTo>
                    <a:pt x="618" y="438"/>
                    <a:pt x="602" y="438"/>
                    <a:pt x="587" y="433"/>
                  </a:cubicBezTo>
                  <a:cubicBezTo>
                    <a:pt x="578" y="430"/>
                    <a:pt x="564" y="426"/>
                    <a:pt x="564" y="417"/>
                  </a:cubicBezTo>
                  <a:cubicBezTo>
                    <a:pt x="564" y="409"/>
                    <a:pt x="579" y="422"/>
                    <a:pt x="587" y="425"/>
                  </a:cubicBezTo>
                  <a:cubicBezTo>
                    <a:pt x="632" y="469"/>
                    <a:pt x="621" y="446"/>
                    <a:pt x="633" y="486"/>
                  </a:cubicBezTo>
                  <a:cubicBezTo>
                    <a:pt x="623" y="551"/>
                    <a:pt x="626" y="543"/>
                    <a:pt x="564" y="556"/>
                  </a:cubicBezTo>
                  <a:cubicBezTo>
                    <a:pt x="339" y="544"/>
                    <a:pt x="467" y="577"/>
                    <a:pt x="387" y="502"/>
                  </a:cubicBezTo>
                  <a:cubicBezTo>
                    <a:pt x="382" y="492"/>
                    <a:pt x="376" y="482"/>
                    <a:pt x="372" y="471"/>
                  </a:cubicBezTo>
                  <a:cubicBezTo>
                    <a:pt x="368" y="461"/>
                    <a:pt x="372" y="433"/>
                    <a:pt x="364" y="440"/>
                  </a:cubicBezTo>
                  <a:cubicBezTo>
                    <a:pt x="346" y="454"/>
                    <a:pt x="343" y="481"/>
                    <a:pt x="333" y="502"/>
                  </a:cubicBezTo>
                  <a:cubicBezTo>
                    <a:pt x="311" y="545"/>
                    <a:pt x="270" y="567"/>
                    <a:pt x="226" y="579"/>
                  </a:cubicBezTo>
                  <a:cubicBezTo>
                    <a:pt x="176" y="566"/>
                    <a:pt x="189" y="550"/>
                    <a:pt x="179" y="502"/>
                  </a:cubicBezTo>
                  <a:cubicBezTo>
                    <a:pt x="111" y="548"/>
                    <a:pt x="151" y="537"/>
                    <a:pt x="56" y="517"/>
                  </a:cubicBezTo>
                  <a:cubicBezTo>
                    <a:pt x="1" y="462"/>
                    <a:pt x="14" y="492"/>
                    <a:pt x="3" y="433"/>
                  </a:cubicBezTo>
                  <a:cubicBezTo>
                    <a:pt x="14" y="373"/>
                    <a:pt x="18" y="391"/>
                    <a:pt x="72" y="379"/>
                  </a:cubicBezTo>
                  <a:cubicBezTo>
                    <a:pt x="57" y="335"/>
                    <a:pt x="34" y="296"/>
                    <a:pt x="10" y="256"/>
                  </a:cubicBezTo>
                  <a:cubicBezTo>
                    <a:pt x="13" y="230"/>
                    <a:pt x="0" y="197"/>
                    <a:pt x="18" y="179"/>
                  </a:cubicBezTo>
                  <a:cubicBezTo>
                    <a:pt x="41" y="156"/>
                    <a:pt x="84" y="189"/>
                    <a:pt x="103" y="202"/>
                  </a:cubicBezTo>
                  <a:cubicBezTo>
                    <a:pt x="107" y="208"/>
                    <a:pt x="146" y="265"/>
                    <a:pt x="118" y="271"/>
                  </a:cubicBezTo>
                  <a:cubicBezTo>
                    <a:pt x="107" y="273"/>
                    <a:pt x="97" y="261"/>
                    <a:pt x="87" y="256"/>
                  </a:cubicBezTo>
                  <a:close/>
                </a:path>
              </a:pathLst>
            </a:custGeom>
            <a:solidFill>
              <a:srgbClr val="F2FD19"/>
            </a:solidFill>
            <a:ln w="127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1000" tIns="42120" rIns="81000" bIns="42120" anchor="ctr"/>
            <a:lstStyle/>
            <a:p>
              <a:endParaRPr lang="nl-NL" sz="1620"/>
            </a:p>
          </p:txBody>
        </p:sp>
      </p:grpSp>
      <p:sp>
        <p:nvSpPr>
          <p:cNvPr id="26" name="Rectangle 1027">
            <a:extLst>
              <a:ext uri="{FF2B5EF4-FFF2-40B4-BE49-F238E27FC236}">
                <a16:creationId xmlns:a16="http://schemas.microsoft.com/office/drawing/2014/main" id="{7287FE55-AFFA-1526-9E47-5288F36235AE}"/>
              </a:ext>
            </a:extLst>
          </p:cNvPr>
          <p:cNvSpPr txBox="1">
            <a:spLocks noChangeArrowheads="1"/>
          </p:cNvSpPr>
          <p:nvPr/>
        </p:nvSpPr>
        <p:spPr>
          <a:xfrm>
            <a:off x="1726880" y="2880548"/>
            <a:ext cx="2691765" cy="2687241"/>
          </a:xfrm>
          <a:prstGeom prst="rect">
            <a:avLst/>
          </a:prstGeom>
        </p:spPr>
        <p:txBody>
          <a:bodyPr vert="horz" lIns="64191" tIns="32096" rIns="64191" bIns="32096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altLang="nl-NL" sz="1800" b="1" dirty="0"/>
              <a:t>Design</a:t>
            </a:r>
          </a:p>
          <a:p>
            <a:r>
              <a:rPr lang="nl-NL" altLang="nl-NL" sz="1530" dirty="0" err="1"/>
              <a:t>Focused</a:t>
            </a:r>
            <a:r>
              <a:rPr lang="nl-NL" altLang="nl-NL" sz="1530" dirty="0"/>
              <a:t> </a:t>
            </a:r>
            <a:r>
              <a:rPr lang="nl-NL" altLang="nl-NL" sz="1530" dirty="0" err="1"/>
              <a:t>on</a:t>
            </a:r>
            <a:r>
              <a:rPr lang="nl-NL" altLang="nl-NL" sz="1530" dirty="0"/>
              <a:t> </a:t>
            </a:r>
            <a:r>
              <a:rPr lang="nl-NL" altLang="nl-NL" sz="1530" dirty="0" err="1"/>
              <a:t>sollutions</a:t>
            </a:r>
            <a:endParaRPr lang="nl-NL" altLang="nl-NL" sz="1530" dirty="0"/>
          </a:p>
          <a:p>
            <a:r>
              <a:rPr lang="nl-NL" altLang="nl-NL" sz="1530" dirty="0"/>
              <a:t>Unique </a:t>
            </a:r>
            <a:r>
              <a:rPr lang="nl-NL" altLang="nl-NL" sz="1530" dirty="0" err="1"/>
              <a:t>liniar</a:t>
            </a:r>
            <a:r>
              <a:rPr lang="nl-NL" altLang="nl-NL" sz="1530" dirty="0"/>
              <a:t> </a:t>
            </a:r>
            <a:r>
              <a:rPr lang="nl-NL" altLang="nl-NL" sz="1530" dirty="0" err="1"/>
              <a:t>process</a:t>
            </a:r>
            <a:endParaRPr lang="nl-NL" altLang="nl-NL" sz="1530" dirty="0"/>
          </a:p>
          <a:p>
            <a:r>
              <a:rPr lang="nl-NL" altLang="nl-NL" sz="1530" dirty="0" err="1"/>
              <a:t>Top-down</a:t>
            </a:r>
            <a:endParaRPr lang="nl-NL" altLang="nl-NL" sz="1530" dirty="0"/>
          </a:p>
          <a:p>
            <a:r>
              <a:rPr lang="nl-NL" altLang="nl-NL" sz="1530" dirty="0"/>
              <a:t>Design and </a:t>
            </a:r>
            <a:r>
              <a:rPr lang="nl-NL" altLang="nl-NL" sz="1530" dirty="0" err="1"/>
              <a:t>implementation</a:t>
            </a:r>
            <a:r>
              <a:rPr lang="nl-NL" altLang="nl-NL" sz="1530" dirty="0"/>
              <a:t> </a:t>
            </a:r>
            <a:r>
              <a:rPr lang="nl-NL" altLang="nl-NL" sz="1530" dirty="0" err="1"/>
              <a:t>phases</a:t>
            </a:r>
            <a:r>
              <a:rPr lang="nl-NL" altLang="nl-NL" sz="1530" dirty="0"/>
              <a:t> are </a:t>
            </a:r>
            <a:r>
              <a:rPr lang="nl-NL" altLang="nl-NL" sz="1530" dirty="0" err="1"/>
              <a:t>seperate</a:t>
            </a:r>
            <a:endParaRPr lang="nl-NL" altLang="nl-NL" sz="1530" dirty="0"/>
          </a:p>
          <a:p>
            <a:r>
              <a:rPr lang="nl-NL" altLang="nl-NL" sz="1530" dirty="0" err="1"/>
              <a:t>Possibilities</a:t>
            </a:r>
            <a:r>
              <a:rPr lang="nl-NL" altLang="nl-NL" sz="1530" dirty="0"/>
              <a:t> to </a:t>
            </a:r>
            <a:r>
              <a:rPr lang="nl-NL" altLang="nl-NL" sz="1530" dirty="0" err="1"/>
              <a:t>participate</a:t>
            </a:r>
            <a:r>
              <a:rPr lang="nl-NL" altLang="nl-NL" sz="1530" dirty="0"/>
              <a:t> are </a:t>
            </a:r>
            <a:r>
              <a:rPr lang="nl-NL" altLang="nl-NL" sz="1530" dirty="0" err="1"/>
              <a:t>limited</a:t>
            </a:r>
            <a:endParaRPr lang="nl-NL" altLang="nl-NL" sz="1530" dirty="0"/>
          </a:p>
          <a:p>
            <a:r>
              <a:rPr lang="nl-NL" altLang="nl-NL" sz="1530" dirty="0" err="1"/>
              <a:t>Problems</a:t>
            </a:r>
            <a:r>
              <a:rPr lang="nl-NL" altLang="nl-NL" sz="1530" dirty="0"/>
              <a:t> and goals are </a:t>
            </a:r>
            <a:r>
              <a:rPr lang="nl-NL" altLang="nl-NL" sz="1530" dirty="0" err="1"/>
              <a:t>known</a:t>
            </a:r>
            <a:r>
              <a:rPr lang="nl-NL" altLang="nl-NL" sz="1530" dirty="0"/>
              <a:t> (</a:t>
            </a:r>
            <a:r>
              <a:rPr lang="nl-NL" altLang="nl-NL" sz="1530" dirty="0" err="1"/>
              <a:t>or</a:t>
            </a:r>
            <a:r>
              <a:rPr lang="nl-NL" altLang="nl-NL" sz="1530" dirty="0"/>
              <a:t> </a:t>
            </a:r>
            <a:r>
              <a:rPr lang="nl-NL" altLang="nl-NL" sz="1530" dirty="0" err="1"/>
              <a:t>implied</a:t>
            </a:r>
            <a:r>
              <a:rPr lang="nl-NL" altLang="nl-NL" sz="1530" dirty="0"/>
              <a:t> to </a:t>
            </a:r>
            <a:r>
              <a:rPr lang="nl-NL" altLang="nl-NL" sz="1530" dirty="0" err="1"/>
              <a:t>be</a:t>
            </a:r>
            <a:r>
              <a:rPr lang="nl-NL" altLang="nl-NL" sz="1530" dirty="0"/>
              <a:t>)</a:t>
            </a:r>
          </a:p>
        </p:txBody>
      </p:sp>
      <p:sp>
        <p:nvSpPr>
          <p:cNvPr id="27" name="Rectangle 1028">
            <a:extLst>
              <a:ext uri="{FF2B5EF4-FFF2-40B4-BE49-F238E27FC236}">
                <a16:creationId xmlns:a16="http://schemas.microsoft.com/office/drawing/2014/main" id="{0454DDAF-5A03-2B40-E949-B6624EA0114A}"/>
              </a:ext>
            </a:extLst>
          </p:cNvPr>
          <p:cNvSpPr txBox="1">
            <a:spLocks noChangeArrowheads="1"/>
          </p:cNvSpPr>
          <p:nvPr/>
        </p:nvSpPr>
        <p:spPr>
          <a:xfrm>
            <a:off x="5559607" y="2871546"/>
            <a:ext cx="2741057" cy="2695575"/>
          </a:xfrm>
          <a:prstGeom prst="rect">
            <a:avLst/>
          </a:prstGeom>
        </p:spPr>
        <p:txBody>
          <a:bodyPr lIns="64191" tIns="32096" rIns="64191" bIns="32096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altLang="nl-NL" sz="1710" b="1" dirty="0" err="1"/>
              <a:t>Develop</a:t>
            </a:r>
            <a:endParaRPr lang="nl-NL" altLang="nl-NL" sz="1710" b="1" dirty="0"/>
          </a:p>
          <a:p>
            <a:r>
              <a:rPr lang="nl-NL" altLang="nl-NL" sz="1440" dirty="0" err="1"/>
              <a:t>Focused</a:t>
            </a:r>
            <a:r>
              <a:rPr lang="nl-NL" altLang="nl-NL" sz="1440" dirty="0"/>
              <a:t> </a:t>
            </a:r>
            <a:r>
              <a:rPr lang="nl-NL" altLang="nl-NL" sz="1440" dirty="0" err="1"/>
              <a:t>on</a:t>
            </a:r>
            <a:r>
              <a:rPr lang="nl-NL" altLang="nl-NL" sz="1440" dirty="0"/>
              <a:t> the </a:t>
            </a:r>
            <a:r>
              <a:rPr lang="nl-NL" altLang="nl-NL" sz="1440" dirty="0" err="1"/>
              <a:t>now</a:t>
            </a:r>
            <a:r>
              <a:rPr lang="nl-NL" altLang="nl-NL" sz="1440" dirty="0"/>
              <a:t>: </a:t>
            </a:r>
            <a:r>
              <a:rPr lang="nl-NL" altLang="nl-NL" sz="1440" dirty="0" err="1"/>
              <a:t>what</a:t>
            </a:r>
            <a:r>
              <a:rPr lang="nl-NL" altLang="nl-NL" sz="1440" dirty="0"/>
              <a:t> are we </a:t>
            </a:r>
            <a:r>
              <a:rPr lang="nl-NL" altLang="nl-NL" sz="1440" dirty="0" err="1"/>
              <a:t>facing</a:t>
            </a:r>
            <a:r>
              <a:rPr lang="nl-NL" altLang="nl-NL" sz="1440" dirty="0"/>
              <a:t>?</a:t>
            </a:r>
          </a:p>
          <a:p>
            <a:r>
              <a:rPr lang="nl-NL" altLang="nl-NL" sz="1440" dirty="0" err="1"/>
              <a:t>Continuous</a:t>
            </a:r>
            <a:r>
              <a:rPr lang="nl-NL" altLang="nl-NL" sz="1440" dirty="0"/>
              <a:t> </a:t>
            </a:r>
            <a:r>
              <a:rPr lang="nl-NL" altLang="nl-NL" sz="1440" dirty="0" err="1"/>
              <a:t>iterative</a:t>
            </a:r>
            <a:r>
              <a:rPr lang="nl-NL" altLang="nl-NL" sz="1440" dirty="0"/>
              <a:t> </a:t>
            </a:r>
            <a:r>
              <a:rPr lang="nl-NL" altLang="nl-NL" sz="1440" dirty="0" err="1"/>
              <a:t>process</a:t>
            </a:r>
            <a:endParaRPr lang="nl-NL" altLang="nl-NL" sz="1440" dirty="0"/>
          </a:p>
          <a:p>
            <a:r>
              <a:rPr lang="nl-NL" altLang="nl-NL" sz="1440" dirty="0" err="1"/>
              <a:t>Top-down</a:t>
            </a:r>
            <a:r>
              <a:rPr lang="nl-NL" altLang="nl-NL" sz="1440" dirty="0"/>
              <a:t> and </a:t>
            </a:r>
            <a:r>
              <a:rPr lang="nl-NL" altLang="nl-NL" sz="1440" dirty="0" err="1"/>
              <a:t>bottom-up</a:t>
            </a:r>
            <a:endParaRPr lang="nl-NL" altLang="nl-NL" sz="1440" dirty="0"/>
          </a:p>
          <a:p>
            <a:r>
              <a:rPr lang="nl-NL" altLang="nl-NL" sz="1440" dirty="0"/>
              <a:t>No </a:t>
            </a:r>
            <a:r>
              <a:rPr lang="nl-NL" altLang="nl-NL" sz="1440" dirty="0" err="1"/>
              <a:t>clear</a:t>
            </a:r>
            <a:r>
              <a:rPr lang="nl-NL" altLang="nl-NL" sz="1440" dirty="0"/>
              <a:t> </a:t>
            </a:r>
            <a:r>
              <a:rPr lang="nl-NL" altLang="nl-NL" sz="1440" dirty="0" err="1"/>
              <a:t>distinction</a:t>
            </a:r>
            <a:r>
              <a:rPr lang="nl-NL" altLang="nl-NL" sz="1440" dirty="0"/>
              <a:t> </a:t>
            </a:r>
            <a:r>
              <a:rPr lang="nl-NL" altLang="nl-NL" sz="1440" dirty="0" err="1"/>
              <a:t>between</a:t>
            </a:r>
            <a:r>
              <a:rPr lang="nl-NL" altLang="nl-NL" sz="1440" dirty="0"/>
              <a:t> the </a:t>
            </a:r>
            <a:r>
              <a:rPr lang="nl-NL" altLang="nl-NL" sz="1440" dirty="0" err="1"/>
              <a:t>phases</a:t>
            </a:r>
            <a:endParaRPr lang="nl-NL" altLang="nl-NL" sz="1440" dirty="0"/>
          </a:p>
          <a:p>
            <a:r>
              <a:rPr lang="nl-NL" altLang="nl-NL" sz="1440" dirty="0"/>
              <a:t>As </a:t>
            </a:r>
            <a:r>
              <a:rPr lang="nl-NL" altLang="nl-NL" sz="1440" dirty="0" err="1"/>
              <a:t>much</a:t>
            </a:r>
            <a:r>
              <a:rPr lang="nl-NL" altLang="nl-NL" sz="1440" dirty="0"/>
              <a:t> </a:t>
            </a:r>
            <a:r>
              <a:rPr lang="nl-NL" altLang="nl-NL" sz="1440" dirty="0" err="1"/>
              <a:t>participation</a:t>
            </a:r>
            <a:r>
              <a:rPr lang="nl-NL" altLang="nl-NL" sz="1440" dirty="0"/>
              <a:t> as </a:t>
            </a:r>
            <a:r>
              <a:rPr lang="nl-NL" altLang="nl-NL" sz="1440" dirty="0" err="1"/>
              <a:t>possible</a:t>
            </a:r>
            <a:endParaRPr lang="nl-NL" altLang="nl-NL" sz="1440" dirty="0"/>
          </a:p>
          <a:p>
            <a:r>
              <a:rPr lang="nl-NL" altLang="nl-NL" sz="1440" dirty="0" err="1"/>
              <a:t>Problems</a:t>
            </a:r>
            <a:r>
              <a:rPr lang="nl-NL" altLang="nl-NL" sz="1440" dirty="0"/>
              <a:t> and goals are </a:t>
            </a:r>
            <a:r>
              <a:rPr lang="nl-NL" altLang="nl-NL" sz="1440" dirty="0" err="1"/>
              <a:t>defined</a:t>
            </a:r>
            <a:r>
              <a:rPr lang="nl-NL" altLang="nl-NL" sz="1440" dirty="0"/>
              <a:t> </a:t>
            </a:r>
            <a:r>
              <a:rPr lang="nl-NL" altLang="nl-NL" sz="1440" dirty="0" err="1"/>
              <a:t>during</a:t>
            </a:r>
            <a:r>
              <a:rPr lang="nl-NL" altLang="nl-NL" sz="1440" dirty="0"/>
              <a:t> the </a:t>
            </a:r>
            <a:r>
              <a:rPr lang="nl-NL" altLang="nl-NL" sz="1440" dirty="0" err="1"/>
              <a:t>process</a:t>
            </a:r>
            <a:r>
              <a:rPr lang="nl-NL" altLang="nl-NL" sz="1440" dirty="0"/>
              <a:t> (</a:t>
            </a:r>
            <a:r>
              <a:rPr lang="nl-NL" altLang="nl-NL" sz="1440" dirty="0" err="1"/>
              <a:t>sharing</a:t>
            </a:r>
            <a:r>
              <a:rPr lang="nl-NL" altLang="nl-NL" sz="1440" dirty="0"/>
              <a:t>)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2D46D91-FA94-FCE5-B5BC-D3F6F8AE5F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7309" y="6338455"/>
            <a:ext cx="1064366" cy="39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9017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>
            <a:extLst>
              <a:ext uri="{FF2B5EF4-FFF2-40B4-BE49-F238E27FC236}">
                <a16:creationId xmlns:a16="http://schemas.microsoft.com/office/drawing/2014/main" id="{E1E191DC-EBFA-424A-81DF-8FD434C42500}"/>
              </a:ext>
            </a:extLst>
          </p:cNvPr>
          <p:cNvSpPr txBox="1"/>
          <p:nvPr/>
        </p:nvSpPr>
        <p:spPr>
          <a:xfrm>
            <a:off x="2081750" y="299238"/>
            <a:ext cx="6460840" cy="1703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74"/>
              </a:lnSpc>
              <a:spcBef>
                <a:spcPct val="0"/>
              </a:spcBef>
            </a:pPr>
            <a:r>
              <a:rPr lang="en-US" sz="2700" spc="69" dirty="0">
                <a:solidFill>
                  <a:srgbClr val="97BE0D"/>
                </a:solidFill>
                <a:latin typeface="Bree Serif"/>
              </a:rPr>
              <a:t>Classic leadership qualities: direction and directive</a:t>
            </a:r>
          </a:p>
          <a:p>
            <a:pPr>
              <a:lnSpc>
                <a:spcPts val="4474"/>
              </a:lnSpc>
              <a:spcBef>
                <a:spcPct val="0"/>
              </a:spcBef>
            </a:pPr>
            <a:endParaRPr lang="en-US" sz="3442" spc="69" dirty="0">
              <a:solidFill>
                <a:srgbClr val="97BE0D"/>
              </a:solidFill>
              <a:latin typeface="Bree Serif"/>
            </a:endParaRPr>
          </a:p>
        </p:txBody>
      </p:sp>
      <p:graphicFrame>
        <p:nvGraphicFramePr>
          <p:cNvPr id="4" name="Tijdelijke aanduiding voor afbeelding 5">
            <a:extLst>
              <a:ext uri="{FF2B5EF4-FFF2-40B4-BE49-F238E27FC236}">
                <a16:creationId xmlns:a16="http://schemas.microsoft.com/office/drawing/2014/main" id="{6169E056-100C-DF6D-B40E-C719C442153D}"/>
              </a:ext>
            </a:extLst>
          </p:cNvPr>
          <p:cNvGraphicFramePr>
            <a:graphicFrameLocks/>
          </p:cNvGraphicFramePr>
          <p:nvPr/>
        </p:nvGraphicFramePr>
        <p:xfrm>
          <a:off x="1064938" y="1673680"/>
          <a:ext cx="6623946" cy="41484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kstvak 4">
            <a:extLst>
              <a:ext uri="{FF2B5EF4-FFF2-40B4-BE49-F238E27FC236}">
                <a16:creationId xmlns:a16="http://schemas.microsoft.com/office/drawing/2014/main" id="{C359B6C6-E986-1D11-77C5-F08107C1E140}"/>
              </a:ext>
            </a:extLst>
          </p:cNvPr>
          <p:cNvSpPr txBox="1"/>
          <p:nvPr/>
        </p:nvSpPr>
        <p:spPr>
          <a:xfrm>
            <a:off x="6183468" y="5272932"/>
            <a:ext cx="1505416" cy="434058"/>
          </a:xfrm>
          <a:prstGeom prst="rect">
            <a:avLst/>
          </a:prstGeom>
          <a:noFill/>
        </p:spPr>
        <p:txBody>
          <a:bodyPr wrap="square" lIns="32096" tIns="16048" rIns="32096" bIns="16048" rtlCol="0">
            <a:spAutoFit/>
          </a:bodyPr>
          <a:lstStyle/>
          <a:p>
            <a:r>
              <a:rPr lang="en-US" sz="990" dirty="0" err="1"/>
              <a:t>prof</a:t>
            </a:r>
            <a:r>
              <a:rPr lang="en-US" sz="990" dirty="0"/>
              <a:t>. dr. </a:t>
            </a:r>
            <a:r>
              <a:rPr lang="en-US" sz="990" dirty="0" err="1"/>
              <a:t>Freek</a:t>
            </a:r>
            <a:r>
              <a:rPr lang="en-US" sz="990" dirty="0"/>
              <a:t> Peters</a:t>
            </a:r>
            <a:endParaRPr lang="nl-NL" sz="990" dirty="0"/>
          </a:p>
          <a:p>
            <a:endParaRPr lang="nl-NL" sz="1620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9E53D251-D824-721E-2837-CF8BD012F2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7309" y="6338455"/>
            <a:ext cx="1064366" cy="39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1763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>
            <a:extLst>
              <a:ext uri="{FF2B5EF4-FFF2-40B4-BE49-F238E27FC236}">
                <a16:creationId xmlns:a16="http://schemas.microsoft.com/office/drawing/2014/main" id="{E1E191DC-EBFA-424A-81DF-8FD434C42500}"/>
              </a:ext>
            </a:extLst>
          </p:cNvPr>
          <p:cNvSpPr txBox="1"/>
          <p:nvPr/>
        </p:nvSpPr>
        <p:spPr>
          <a:xfrm>
            <a:off x="2379141" y="392378"/>
            <a:ext cx="6460840" cy="1703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74"/>
              </a:lnSpc>
              <a:spcBef>
                <a:spcPct val="0"/>
              </a:spcBef>
            </a:pPr>
            <a:r>
              <a:rPr lang="en-US" sz="2700" spc="69" dirty="0">
                <a:solidFill>
                  <a:srgbClr val="97BE0D"/>
                </a:solidFill>
                <a:latin typeface="Bree Serif"/>
              </a:rPr>
              <a:t>‘Leaders’ of the future: shifting and collaborating</a:t>
            </a:r>
          </a:p>
          <a:p>
            <a:pPr>
              <a:lnSpc>
                <a:spcPts val="4474"/>
              </a:lnSpc>
              <a:spcBef>
                <a:spcPct val="0"/>
              </a:spcBef>
            </a:pPr>
            <a:endParaRPr lang="en-US" sz="3442" spc="69" dirty="0">
              <a:solidFill>
                <a:srgbClr val="97BE0D"/>
              </a:solidFill>
              <a:latin typeface="Bree Serif"/>
            </a:endParaRPr>
          </a:p>
        </p:txBody>
      </p:sp>
      <p:graphicFrame>
        <p:nvGraphicFramePr>
          <p:cNvPr id="4" name="Tijdelijke aanduiding voor afbeelding 5">
            <a:extLst>
              <a:ext uri="{FF2B5EF4-FFF2-40B4-BE49-F238E27FC236}">
                <a16:creationId xmlns:a16="http://schemas.microsoft.com/office/drawing/2014/main" id="{65D604C7-7AF2-3598-D690-376E8B149C49}"/>
              </a:ext>
            </a:extLst>
          </p:cNvPr>
          <p:cNvGraphicFramePr>
            <a:graphicFrameLocks/>
          </p:cNvGraphicFramePr>
          <p:nvPr/>
        </p:nvGraphicFramePr>
        <p:xfrm>
          <a:off x="938337" y="1719037"/>
          <a:ext cx="6868861" cy="41031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kstvak 4">
            <a:extLst>
              <a:ext uri="{FF2B5EF4-FFF2-40B4-BE49-F238E27FC236}">
                <a16:creationId xmlns:a16="http://schemas.microsoft.com/office/drawing/2014/main" id="{2012970F-ACB7-1E02-4268-1FE93751EC44}"/>
              </a:ext>
            </a:extLst>
          </p:cNvPr>
          <p:cNvSpPr txBox="1"/>
          <p:nvPr/>
        </p:nvSpPr>
        <p:spPr>
          <a:xfrm>
            <a:off x="5609561" y="5566692"/>
            <a:ext cx="1505416" cy="434058"/>
          </a:xfrm>
          <a:prstGeom prst="rect">
            <a:avLst/>
          </a:prstGeom>
          <a:noFill/>
        </p:spPr>
        <p:txBody>
          <a:bodyPr wrap="square" lIns="32096" tIns="16048" rIns="32096" bIns="16048" rtlCol="0">
            <a:spAutoFit/>
          </a:bodyPr>
          <a:lstStyle/>
          <a:p>
            <a:r>
              <a:rPr lang="en-US" sz="990" dirty="0" err="1"/>
              <a:t>prof</a:t>
            </a:r>
            <a:r>
              <a:rPr lang="en-US" sz="990" dirty="0"/>
              <a:t>. dr. </a:t>
            </a:r>
            <a:r>
              <a:rPr lang="en-US" sz="990" dirty="0" err="1"/>
              <a:t>Freek</a:t>
            </a:r>
            <a:r>
              <a:rPr lang="en-US" sz="990" dirty="0"/>
              <a:t> Peters</a:t>
            </a:r>
            <a:endParaRPr lang="nl-NL" sz="990" dirty="0"/>
          </a:p>
          <a:p>
            <a:endParaRPr lang="nl-NL" sz="1620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10EE9866-C1B9-F84E-1533-FE0F943689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7309" y="6338455"/>
            <a:ext cx="1064366" cy="39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1926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9"/>
          <p:cNvGrpSpPr/>
          <p:nvPr/>
        </p:nvGrpSpPr>
        <p:grpSpPr>
          <a:xfrm>
            <a:off x="585733" y="1657776"/>
            <a:ext cx="8168147" cy="1294958"/>
            <a:chOff x="1" y="-932277"/>
            <a:chExt cx="21781726" cy="3453220"/>
          </a:xfrm>
        </p:grpSpPr>
        <p:sp>
          <p:nvSpPr>
            <p:cNvPr id="20" name="TextBox 20"/>
            <p:cNvSpPr txBox="1"/>
            <p:nvPr/>
          </p:nvSpPr>
          <p:spPr>
            <a:xfrm>
              <a:off x="163812" y="-932277"/>
              <a:ext cx="21617915" cy="276827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000" dirty="0">
                  <a:solidFill>
                    <a:srgbClr val="97BE0D"/>
                  </a:solidFill>
                  <a:latin typeface="Bree Serif Bold"/>
                </a:rPr>
                <a:t>SKILLS4Water training program</a:t>
              </a:r>
            </a:p>
            <a:p>
              <a:pPr algn="ctr">
                <a:lnSpc>
                  <a:spcPts val="4200"/>
                </a:lnSpc>
              </a:pPr>
              <a:r>
                <a:rPr lang="en-US" sz="3000" dirty="0">
                  <a:solidFill>
                    <a:srgbClr val="97BE0D"/>
                  </a:solidFill>
                  <a:latin typeface="Bree Serif Bold"/>
                </a:rPr>
                <a:t>Week 3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" y="1824170"/>
              <a:ext cx="20752781" cy="6967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00"/>
                </a:lnSpc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graphicFrame>
        <p:nvGraphicFramePr>
          <p:cNvPr id="26" name="Tabel 26">
            <a:extLst>
              <a:ext uri="{FF2B5EF4-FFF2-40B4-BE49-F238E27FC236}">
                <a16:creationId xmlns:a16="http://schemas.microsoft.com/office/drawing/2014/main" id="{0FA21233-C2CE-417E-8B0A-C816373A59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8288987"/>
              </p:ext>
            </p:extLst>
          </p:nvPr>
        </p:nvGraphicFramePr>
        <p:xfrm>
          <a:off x="735619" y="2922950"/>
          <a:ext cx="8018261" cy="217067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109013">
                  <a:extLst>
                    <a:ext uri="{9D8B030D-6E8A-4147-A177-3AD203B41FA5}">
                      <a16:colId xmlns:a16="http://schemas.microsoft.com/office/drawing/2014/main" val="1355791759"/>
                    </a:ext>
                  </a:extLst>
                </a:gridCol>
                <a:gridCol w="5909248">
                  <a:extLst>
                    <a:ext uri="{9D8B030D-6E8A-4147-A177-3AD203B41FA5}">
                      <a16:colId xmlns:a16="http://schemas.microsoft.com/office/drawing/2014/main" val="3841305728"/>
                    </a:ext>
                  </a:extLst>
                </a:gridCol>
              </a:tblGrid>
              <a:tr h="387961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Bree Serif" panose="02000503040000020004" pitchFamily="2" charset="0"/>
                        </a:rPr>
                        <a:t>01-03 April 2025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Bree Serif" panose="02000503040000020004" pitchFamily="2" charset="0"/>
                      </a:endParaRPr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:a16="http://schemas.microsoft.com/office/drawing/2014/main" val="2018912478"/>
                  </a:ext>
                </a:extLst>
              </a:tr>
              <a:tr h="648025">
                <a:tc>
                  <a:txBody>
                    <a:bodyPr/>
                    <a:lstStyle/>
                    <a:p>
                      <a:r>
                        <a:rPr lang="en-GB" sz="1200" dirty="0">
                          <a:latin typeface="Bree Serif" panose="02000503040000020004" pitchFamily="2" charset="0"/>
                        </a:rPr>
                        <a:t>Tuesday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GB" sz="1200" dirty="0">
                          <a:latin typeface="Bree Serif" panose="02000503040000020004" pitchFamily="2" charset="0"/>
                        </a:rPr>
                        <a:t>Check in &amp; Introduction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GB" sz="1200" dirty="0">
                          <a:latin typeface="Bree Serif" panose="02000503040000020004" pitchFamily="2" charset="0"/>
                        </a:rPr>
                        <a:t>Field Trip Jurilovca Fisherman Village</a:t>
                      </a:r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:a16="http://schemas.microsoft.com/office/drawing/2014/main" val="471881609"/>
                  </a:ext>
                </a:extLst>
              </a:tr>
              <a:tr h="540328">
                <a:tc>
                  <a:txBody>
                    <a:bodyPr/>
                    <a:lstStyle/>
                    <a:p>
                      <a:r>
                        <a:rPr lang="en-GB" sz="1200" dirty="0">
                          <a:latin typeface="Bree Serif" panose="02000503040000020004" pitchFamily="2" charset="0"/>
                        </a:rPr>
                        <a:t>Wednesday 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GB" sz="1200" dirty="0">
                          <a:latin typeface="Bree Serif" panose="02000503040000020004" pitchFamily="2" charset="0"/>
                        </a:rPr>
                        <a:t>Training Dealing with Complexity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GB" sz="1200" dirty="0">
                          <a:latin typeface="Bree Serif" panose="02000503040000020004" pitchFamily="2" charset="0"/>
                        </a:rPr>
                        <a:t>InterVision</a:t>
                      </a:r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:a16="http://schemas.microsoft.com/office/drawing/2014/main" val="4193417989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r>
                        <a:rPr lang="en-GB" sz="1200" dirty="0">
                          <a:latin typeface="Bree Serif" panose="02000503040000020004" pitchFamily="2" charset="0"/>
                        </a:rPr>
                        <a:t>Thursday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GB" sz="1200" dirty="0">
                          <a:latin typeface="Bree Serif" panose="02000503040000020004" pitchFamily="2" charset="0"/>
                        </a:rPr>
                        <a:t>My Personal Path, Creating Impact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GB" sz="1200" b="0" i="0" kern="1200" dirty="0">
                          <a:solidFill>
                            <a:schemeClr val="dk1"/>
                          </a:solidFill>
                          <a:effectLst/>
                          <a:latin typeface="Bree Serif" panose="02000503040000020004" pitchFamily="2" charset="0"/>
                          <a:ea typeface="+mn-ea"/>
                          <a:cs typeface="+mn-cs"/>
                        </a:rPr>
                        <a:t>Closing Innovative Training Programme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GB" sz="1200" b="0" i="0" kern="1200" dirty="0">
                          <a:solidFill>
                            <a:schemeClr val="dk1"/>
                          </a:solidFill>
                          <a:effectLst/>
                          <a:latin typeface="Bree Serif" panose="02000503040000020004" pitchFamily="2" charset="0"/>
                          <a:ea typeface="+mn-ea"/>
                          <a:cs typeface="+mn-cs"/>
                        </a:rPr>
                        <a:t>Consortium Meeting</a:t>
                      </a:r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:a16="http://schemas.microsoft.com/office/drawing/2014/main" val="3900474951"/>
                  </a:ext>
                </a:extLst>
              </a:tr>
            </a:tbl>
          </a:graphicData>
        </a:graphic>
      </p:graphicFrame>
      <p:pic>
        <p:nvPicPr>
          <p:cNvPr id="1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445243" y="3369281"/>
            <a:ext cx="441960" cy="428149"/>
          </a:xfrm>
          <a:prstGeom prst="rect">
            <a:avLst/>
          </a:prstGeom>
        </p:spPr>
      </p:pic>
      <p:pic>
        <p:nvPicPr>
          <p:cNvPr id="27" name="Picture 15">
            <a:extLst>
              <a:ext uri="{FF2B5EF4-FFF2-40B4-BE49-F238E27FC236}">
                <a16:creationId xmlns:a16="http://schemas.microsoft.com/office/drawing/2014/main" id="{2732AEFB-2B79-4172-AC31-A24AB68823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991633" y="3434605"/>
            <a:ext cx="339771" cy="409811"/>
          </a:xfrm>
          <a:prstGeom prst="rect">
            <a:avLst/>
          </a:prstGeom>
        </p:spPr>
      </p:pic>
      <p:pic>
        <p:nvPicPr>
          <p:cNvPr id="28" name="Picture 16">
            <a:extLst>
              <a:ext uri="{FF2B5EF4-FFF2-40B4-BE49-F238E27FC236}">
                <a16:creationId xmlns:a16="http://schemas.microsoft.com/office/drawing/2014/main" id="{A3B807AD-F4E1-4AC1-9B70-4DD64DD65F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529914" y="4602605"/>
            <a:ext cx="289128" cy="321253"/>
          </a:xfrm>
          <a:prstGeom prst="rect">
            <a:avLst/>
          </a:prstGeom>
        </p:spPr>
      </p:pic>
      <p:pic>
        <p:nvPicPr>
          <p:cNvPr id="47" name="Picture 14">
            <a:extLst>
              <a:ext uri="{FF2B5EF4-FFF2-40B4-BE49-F238E27FC236}">
                <a16:creationId xmlns:a16="http://schemas.microsoft.com/office/drawing/2014/main" id="{B4220200-DF6D-A303-7122-8C76D21516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887203" y="3986402"/>
            <a:ext cx="441960" cy="428149"/>
          </a:xfrm>
          <a:prstGeom prst="rect">
            <a:avLst/>
          </a:prstGeom>
        </p:spPr>
      </p:pic>
      <p:pic>
        <p:nvPicPr>
          <p:cNvPr id="49" name="Picture 14">
            <a:extLst>
              <a:ext uri="{FF2B5EF4-FFF2-40B4-BE49-F238E27FC236}">
                <a16:creationId xmlns:a16="http://schemas.microsoft.com/office/drawing/2014/main" id="{5051EC76-FBFF-81E5-37A9-A7C10CB8A5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911290" y="4588663"/>
            <a:ext cx="441960" cy="428149"/>
          </a:xfrm>
          <a:prstGeom prst="rect">
            <a:avLst/>
          </a:prstGeom>
        </p:spPr>
      </p:pic>
      <p:pic>
        <p:nvPicPr>
          <p:cNvPr id="3" name="Picture 16">
            <a:extLst>
              <a:ext uri="{FF2B5EF4-FFF2-40B4-BE49-F238E27FC236}">
                <a16:creationId xmlns:a16="http://schemas.microsoft.com/office/drawing/2014/main" id="{A0D663AB-57E1-F1E3-75AF-81F2400AFF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529914" y="4054283"/>
            <a:ext cx="289128" cy="321253"/>
          </a:xfrm>
          <a:prstGeom prst="rect">
            <a:avLst/>
          </a:prstGeom>
        </p:spPr>
      </p:pic>
      <p:pic>
        <p:nvPicPr>
          <p:cNvPr id="2" name="Picture 15">
            <a:extLst>
              <a:ext uri="{FF2B5EF4-FFF2-40B4-BE49-F238E27FC236}">
                <a16:creationId xmlns:a16="http://schemas.microsoft.com/office/drawing/2014/main" id="{01C6EDE0-D61F-514D-1A2C-61E0D22B57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004196" y="4574657"/>
            <a:ext cx="339771" cy="409811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F3843C5D-E3D1-016F-03E4-5D4E236FCD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38333" y="6405298"/>
            <a:ext cx="1222539" cy="45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9331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46285" y="420054"/>
            <a:ext cx="5443476" cy="1730152"/>
            <a:chOff x="0" y="0"/>
            <a:chExt cx="14515935" cy="4613737"/>
          </a:xfrm>
        </p:grpSpPr>
        <p:sp>
          <p:nvSpPr>
            <p:cNvPr id="3" name="TextBox 3"/>
            <p:cNvSpPr txBox="1"/>
            <p:nvPr/>
          </p:nvSpPr>
          <p:spPr>
            <a:xfrm>
              <a:off x="0" y="0"/>
              <a:ext cx="14515935" cy="26673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46"/>
                </a:lnSpc>
                <a:defRPr/>
              </a:pPr>
              <a:r>
                <a:rPr lang="en-US" sz="3288" dirty="0">
                  <a:solidFill>
                    <a:srgbClr val="97BE0D"/>
                  </a:solidFill>
                  <a:latin typeface="Bree Serif Bold"/>
                </a:rPr>
                <a:t> </a:t>
              </a:r>
              <a:r>
                <a:rPr lang="en-US" sz="3300" spc="113" dirty="0">
                  <a:solidFill>
                    <a:srgbClr val="97BE0D"/>
                  </a:solidFill>
                  <a:latin typeface="Bree Serif Bold"/>
                </a:rPr>
                <a:t>Contextual perspective</a:t>
              </a:r>
            </a:p>
            <a:p>
              <a:pPr algn="ctr">
                <a:lnSpc>
                  <a:spcPts val="3946"/>
                </a:lnSpc>
                <a:defRPr/>
              </a:pPr>
              <a:endParaRPr lang="en-US" sz="3288" dirty="0">
                <a:solidFill>
                  <a:srgbClr val="97BE0D"/>
                </a:solidFill>
                <a:latin typeface="Bree Serif Bold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665922"/>
              <a:ext cx="14515935" cy="2947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138906" lvl="1" algn="ctr">
                <a:lnSpc>
                  <a:spcPts val="1608"/>
                </a:lnSpc>
              </a:pPr>
              <a:r>
                <a:rPr lang="en-US" sz="2000" spc="51" dirty="0">
                  <a:solidFill>
                    <a:srgbClr val="009EE0"/>
                  </a:solidFill>
                  <a:latin typeface="Bree Serif Bold"/>
                </a:rPr>
                <a:t>Be an antenna for your organization.</a:t>
              </a:r>
            </a:p>
            <a:p>
              <a:pPr marL="138906" lvl="1" algn="ctr">
                <a:lnSpc>
                  <a:spcPts val="1608"/>
                </a:lnSpc>
              </a:pPr>
              <a:r>
                <a:rPr lang="en-US" sz="2000" spc="51" dirty="0">
                  <a:solidFill>
                    <a:srgbClr val="009EE0"/>
                  </a:solidFill>
                  <a:latin typeface="Bree Serif Bold"/>
                </a:rPr>
                <a:t>Think in different scenarios.</a:t>
              </a:r>
            </a:p>
            <a:p>
              <a:pPr marL="138906" lvl="1" algn="ctr">
                <a:lnSpc>
                  <a:spcPts val="1608"/>
                </a:lnSpc>
              </a:pPr>
              <a:r>
                <a:rPr lang="en-US" sz="2000" spc="51" dirty="0">
                  <a:solidFill>
                    <a:srgbClr val="009EE0"/>
                  </a:solidFill>
                  <a:latin typeface="Bree Serif Bold"/>
                </a:rPr>
                <a:t>What can happen, how can we act?</a:t>
              </a:r>
            </a:p>
            <a:p>
              <a:pPr marL="277811" lvl="1" indent="-138905" algn="ctr">
                <a:lnSpc>
                  <a:spcPts val="1608"/>
                </a:lnSpc>
                <a:buFont typeface="Arial"/>
                <a:buChar char="•"/>
              </a:pPr>
              <a:endParaRPr lang="en-US" sz="2000" spc="51" dirty="0">
                <a:solidFill>
                  <a:srgbClr val="009EE0"/>
                </a:solidFill>
                <a:latin typeface="Bree Serif Bold"/>
              </a:endParaRPr>
            </a:p>
            <a:p>
              <a:pPr algn="ctr">
                <a:lnSpc>
                  <a:spcPts val="2255"/>
                </a:lnSpc>
                <a:defRPr/>
              </a:pPr>
              <a:endParaRPr lang="en-US" sz="1875" spc="94" dirty="0">
                <a:solidFill>
                  <a:srgbClr val="162983"/>
                </a:solidFill>
                <a:latin typeface="Bree Serif Bold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722511" y="3599636"/>
            <a:ext cx="1945512" cy="751463"/>
            <a:chOff x="0" y="-28575"/>
            <a:chExt cx="4460670" cy="1284878"/>
          </a:xfrm>
        </p:grpSpPr>
        <p:sp>
          <p:nvSpPr>
            <p:cNvPr id="12" name="TextBox 12"/>
            <p:cNvSpPr txBox="1"/>
            <p:nvPr/>
          </p:nvSpPr>
          <p:spPr>
            <a:xfrm>
              <a:off x="0" y="930249"/>
              <a:ext cx="4460670" cy="326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60"/>
                </a:lnSpc>
                <a:defRPr/>
              </a:pPr>
              <a:endParaRPr lang="en-US" sz="1200" spc="24">
                <a:solidFill>
                  <a:srgbClr val="162983"/>
                </a:solidFill>
                <a:latin typeface="Raleway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4460670" cy="4137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50"/>
                </a:lnSpc>
                <a:defRPr/>
              </a:pPr>
              <a:endParaRPr lang="en-US" sz="1500" spc="135">
                <a:solidFill>
                  <a:srgbClr val="009EE0"/>
                </a:solidFill>
                <a:latin typeface="Open Sans"/>
                <a:ea typeface="Open Sans"/>
                <a:cs typeface="Open Sans"/>
              </a:endParaRPr>
            </a:p>
          </p:txBody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" y="5144993"/>
            <a:ext cx="855759" cy="855759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8288243" y="857251"/>
            <a:ext cx="855759" cy="855759"/>
          </a:xfrm>
          <a:prstGeom prst="rect">
            <a:avLst/>
          </a:prstGeom>
        </p:spPr>
      </p:pic>
      <p:pic>
        <p:nvPicPr>
          <p:cNvPr id="6" name="Afbeelding 5" descr="Afbeelding met tekst, schermopname, Besturingssysteem, software&#10;&#10;Automatisch gegenereerde beschrijving">
            <a:extLst>
              <a:ext uri="{FF2B5EF4-FFF2-40B4-BE49-F238E27FC236}">
                <a16:creationId xmlns:a16="http://schemas.microsoft.com/office/drawing/2014/main" id="{3CB8EEE1-9869-0AA1-3B22-97756453D1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239" y="1892409"/>
            <a:ext cx="6357306" cy="410834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82496D1C-AB7A-EDA0-A806-53F634308F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7309" y="6338455"/>
            <a:ext cx="1064366" cy="39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5492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83667" y="337642"/>
            <a:ext cx="5443476" cy="2384177"/>
            <a:chOff x="0" y="0"/>
            <a:chExt cx="14515935" cy="6357807"/>
          </a:xfrm>
        </p:grpSpPr>
        <p:sp>
          <p:nvSpPr>
            <p:cNvPr id="3" name="TextBox 3"/>
            <p:cNvSpPr txBox="1"/>
            <p:nvPr/>
          </p:nvSpPr>
          <p:spPr>
            <a:xfrm>
              <a:off x="0" y="0"/>
              <a:ext cx="14515935" cy="13336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46"/>
                </a:lnSpc>
                <a:defRPr/>
              </a:pPr>
              <a:r>
                <a:rPr lang="en-US" sz="3288" dirty="0">
                  <a:solidFill>
                    <a:srgbClr val="97BE0D"/>
                  </a:solidFill>
                  <a:latin typeface="Bree Serif Bold"/>
                </a:rPr>
                <a:t> </a:t>
              </a:r>
              <a:r>
                <a:rPr lang="en-US" sz="3300" spc="113" dirty="0">
                  <a:solidFill>
                    <a:srgbClr val="97BE0D"/>
                  </a:solidFill>
                  <a:latin typeface="Bree Serif Bold"/>
                </a:rPr>
                <a:t>Equifinality</a:t>
              </a:r>
              <a:endParaRPr lang="en-US" sz="3288" dirty="0">
                <a:solidFill>
                  <a:srgbClr val="97BE0D"/>
                </a:solidFill>
                <a:latin typeface="Bree Serif Bold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665923"/>
              <a:ext cx="14515935" cy="46918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55"/>
                </a:lnSpc>
                <a:defRPr/>
              </a:pPr>
              <a:r>
                <a:rPr lang="en-GB" sz="2000" b="1" dirty="0">
                  <a:solidFill>
                    <a:schemeClr val="accent5"/>
                  </a:solidFill>
                  <a:latin typeface="Helvetica Neue" panose="02000503000000020004" pitchFamily="2" charset="0"/>
                </a:rPr>
                <a:t>Equifinality</a:t>
              </a:r>
              <a:r>
                <a:rPr lang="en-GB" sz="2000" dirty="0">
                  <a:solidFill>
                    <a:schemeClr val="accent5"/>
                  </a:solidFill>
                  <a:latin typeface="Helvetica Neue" panose="02000503000000020004" pitchFamily="2" charset="0"/>
                </a:rPr>
                <a:t> refers to the ability of a system to arrive at the same destination from different paths or conditions, the concept that similar outcomes may stem from different developmental paths.</a:t>
              </a:r>
              <a:endParaRPr lang="en-GB" sz="2000" spc="51" dirty="0">
                <a:solidFill>
                  <a:schemeClr val="accent5"/>
                </a:solidFill>
                <a:latin typeface="Bree Serif Bold"/>
              </a:endParaRPr>
            </a:p>
            <a:p>
              <a:pPr algn="ctr">
                <a:lnSpc>
                  <a:spcPts val="2255"/>
                </a:lnSpc>
                <a:defRPr/>
              </a:pPr>
              <a:endParaRPr lang="en-US" sz="1875" spc="94" dirty="0">
                <a:solidFill>
                  <a:srgbClr val="162983"/>
                </a:solidFill>
                <a:latin typeface="Bree Serif Bold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722511" y="3599636"/>
            <a:ext cx="1945512" cy="751463"/>
            <a:chOff x="0" y="-28575"/>
            <a:chExt cx="4460670" cy="1284878"/>
          </a:xfrm>
        </p:grpSpPr>
        <p:sp>
          <p:nvSpPr>
            <p:cNvPr id="12" name="TextBox 12"/>
            <p:cNvSpPr txBox="1"/>
            <p:nvPr/>
          </p:nvSpPr>
          <p:spPr>
            <a:xfrm>
              <a:off x="0" y="930249"/>
              <a:ext cx="4460670" cy="326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60"/>
                </a:lnSpc>
                <a:defRPr/>
              </a:pPr>
              <a:endParaRPr lang="en-US" sz="1200" spc="24">
                <a:solidFill>
                  <a:srgbClr val="162983"/>
                </a:solidFill>
                <a:latin typeface="Raleway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4460670" cy="4137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50"/>
                </a:lnSpc>
                <a:defRPr/>
              </a:pPr>
              <a:endParaRPr lang="en-US" sz="1500" spc="135">
                <a:solidFill>
                  <a:srgbClr val="009EE0"/>
                </a:solidFill>
                <a:latin typeface="Open Sans"/>
                <a:ea typeface="Open Sans"/>
                <a:cs typeface="Open Sans"/>
              </a:endParaRPr>
            </a:p>
          </p:txBody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" y="5144993"/>
            <a:ext cx="855759" cy="855759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8288243" y="857251"/>
            <a:ext cx="855759" cy="855759"/>
          </a:xfrm>
          <a:prstGeom prst="rect">
            <a:avLst/>
          </a:prstGeom>
        </p:spPr>
      </p:pic>
      <p:pic>
        <p:nvPicPr>
          <p:cNvPr id="6" name="Afbeelding 5" descr="Afbeelding met tekst, schermopname, lijn, Lettertype&#10;&#10;Automatisch gegenereerde beschrijving">
            <a:extLst>
              <a:ext uri="{FF2B5EF4-FFF2-40B4-BE49-F238E27FC236}">
                <a16:creationId xmlns:a16="http://schemas.microsoft.com/office/drawing/2014/main" id="{B354A83F-F1E3-E280-68B2-64E3569D06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867" y="2721819"/>
            <a:ext cx="7171076" cy="266806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24BF3849-0378-A1F6-BC2F-1448B7B714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7309" y="6338455"/>
            <a:ext cx="1064366" cy="39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0502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78867" y="1184308"/>
            <a:ext cx="5443476" cy="1931554"/>
            <a:chOff x="0" y="0"/>
            <a:chExt cx="14515935" cy="5150811"/>
          </a:xfrm>
        </p:grpSpPr>
        <p:sp>
          <p:nvSpPr>
            <p:cNvPr id="3" name="TextBox 3"/>
            <p:cNvSpPr txBox="1"/>
            <p:nvPr/>
          </p:nvSpPr>
          <p:spPr>
            <a:xfrm>
              <a:off x="0" y="0"/>
              <a:ext cx="14515935" cy="26673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46"/>
                </a:lnSpc>
                <a:defRPr/>
              </a:pPr>
              <a:r>
                <a:rPr lang="en-US" sz="3288" dirty="0">
                  <a:solidFill>
                    <a:srgbClr val="97BE0D"/>
                  </a:solidFill>
                  <a:latin typeface="Bree Serif Bold"/>
                </a:rPr>
                <a:t> </a:t>
              </a:r>
              <a:r>
                <a:rPr lang="en-US" sz="3300" spc="113" dirty="0">
                  <a:solidFill>
                    <a:srgbClr val="97BE0D"/>
                  </a:solidFill>
                  <a:latin typeface="Bree Serif Bold"/>
                </a:rPr>
                <a:t>Alto-centered</a:t>
              </a:r>
            </a:p>
            <a:p>
              <a:pPr algn="ctr">
                <a:lnSpc>
                  <a:spcPts val="3946"/>
                </a:lnSpc>
                <a:defRPr/>
              </a:pPr>
              <a:endParaRPr lang="en-US" sz="3288" dirty="0">
                <a:solidFill>
                  <a:srgbClr val="97BE0D"/>
                </a:solidFill>
                <a:latin typeface="Bree Serif Bold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665923"/>
              <a:ext cx="14515935" cy="34848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138906" lvl="1" algn="ctr">
                <a:lnSpc>
                  <a:spcPts val="1608"/>
                </a:lnSpc>
              </a:pPr>
              <a:r>
                <a:rPr lang="en-US" sz="2000" spc="51" dirty="0">
                  <a:solidFill>
                    <a:srgbClr val="009EE0"/>
                  </a:solidFill>
                  <a:latin typeface="Bree Serif Bold"/>
                </a:rPr>
                <a:t>As a leader you are there to support your team. Their needs define your actions.</a:t>
              </a:r>
            </a:p>
            <a:p>
              <a:pPr marL="138906" lvl="1" algn="ctr">
                <a:lnSpc>
                  <a:spcPts val="1608"/>
                </a:lnSpc>
              </a:pPr>
              <a:r>
                <a:rPr lang="en-US" sz="2000" spc="51" dirty="0">
                  <a:solidFill>
                    <a:srgbClr val="009EE0"/>
                  </a:solidFill>
                  <a:latin typeface="Bree Serif Bold"/>
                </a:rPr>
                <a:t>Be the piece of a puzzle that connects others.</a:t>
              </a:r>
            </a:p>
            <a:p>
              <a:pPr marL="277811" lvl="1" indent="-138905" algn="just">
                <a:lnSpc>
                  <a:spcPts val="1608"/>
                </a:lnSpc>
                <a:buFont typeface="Arial"/>
                <a:buChar char="•"/>
              </a:pPr>
              <a:endParaRPr lang="en-US" sz="2000" spc="51" dirty="0">
                <a:solidFill>
                  <a:srgbClr val="009EE0"/>
                </a:solidFill>
                <a:latin typeface="Bree Serif Bold"/>
              </a:endParaRPr>
            </a:p>
            <a:p>
              <a:pPr algn="ctr">
                <a:lnSpc>
                  <a:spcPts val="2255"/>
                </a:lnSpc>
                <a:defRPr/>
              </a:pPr>
              <a:endParaRPr lang="en-US" sz="1875" spc="94" dirty="0">
                <a:solidFill>
                  <a:srgbClr val="162983"/>
                </a:solidFill>
                <a:latin typeface="Bree Serif Bold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722511" y="3599636"/>
            <a:ext cx="1945512" cy="751463"/>
            <a:chOff x="0" y="-28575"/>
            <a:chExt cx="4460670" cy="1284878"/>
          </a:xfrm>
        </p:grpSpPr>
        <p:sp>
          <p:nvSpPr>
            <p:cNvPr id="12" name="TextBox 12"/>
            <p:cNvSpPr txBox="1"/>
            <p:nvPr/>
          </p:nvSpPr>
          <p:spPr>
            <a:xfrm>
              <a:off x="0" y="930249"/>
              <a:ext cx="4460670" cy="326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60"/>
                </a:lnSpc>
                <a:defRPr/>
              </a:pPr>
              <a:endParaRPr lang="en-US" sz="1200" spc="24">
                <a:solidFill>
                  <a:srgbClr val="162983"/>
                </a:solidFill>
                <a:latin typeface="Raleway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4460670" cy="4137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50"/>
                </a:lnSpc>
                <a:defRPr/>
              </a:pPr>
              <a:endParaRPr lang="en-US" sz="1500" spc="135">
                <a:solidFill>
                  <a:srgbClr val="009EE0"/>
                </a:solidFill>
                <a:latin typeface="Open Sans"/>
                <a:ea typeface="Open Sans"/>
                <a:cs typeface="Open Sans"/>
              </a:endParaRPr>
            </a:p>
          </p:txBody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" y="5144993"/>
            <a:ext cx="855759" cy="855759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8288243" y="857251"/>
            <a:ext cx="855759" cy="855759"/>
          </a:xfrm>
          <a:prstGeom prst="rect">
            <a:avLst/>
          </a:prstGeom>
        </p:spPr>
      </p:pic>
      <p:pic>
        <p:nvPicPr>
          <p:cNvPr id="6" name="Afbeelding 5" descr="Afbeelding met tekst, pak, persoon&#10;&#10;Automatisch gegenereerde beschrijving">
            <a:extLst>
              <a:ext uri="{FF2B5EF4-FFF2-40B4-BE49-F238E27FC236}">
                <a16:creationId xmlns:a16="http://schemas.microsoft.com/office/drawing/2014/main" id="{7B85BEE3-A960-E34C-8741-62C1A1269F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612" y="2767562"/>
            <a:ext cx="5103008" cy="241062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851FFFEF-4B3E-CFCC-3C95-C656226FA7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7309" y="6338455"/>
            <a:ext cx="1064366" cy="39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3838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78867" y="1184308"/>
            <a:ext cx="5443476" cy="1794272"/>
            <a:chOff x="0" y="0"/>
            <a:chExt cx="14515935" cy="4784726"/>
          </a:xfrm>
        </p:grpSpPr>
        <p:sp>
          <p:nvSpPr>
            <p:cNvPr id="3" name="TextBox 3"/>
            <p:cNvSpPr txBox="1"/>
            <p:nvPr/>
          </p:nvSpPr>
          <p:spPr>
            <a:xfrm>
              <a:off x="0" y="0"/>
              <a:ext cx="14515935" cy="13336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46"/>
                </a:lnSpc>
                <a:defRPr/>
              </a:pPr>
              <a:r>
                <a:rPr lang="en-US" sz="3288" dirty="0">
                  <a:solidFill>
                    <a:srgbClr val="97BE0D"/>
                  </a:solidFill>
                  <a:latin typeface="Bree Serif Bold"/>
                </a:rPr>
                <a:t> </a:t>
              </a:r>
              <a:r>
                <a:rPr lang="en-US" sz="3300" spc="113" dirty="0">
                  <a:solidFill>
                    <a:srgbClr val="97BE0D"/>
                  </a:solidFill>
                  <a:latin typeface="Bree Serif Bold"/>
                </a:rPr>
                <a:t>Connectivity</a:t>
              </a:r>
              <a:endParaRPr lang="en-US" sz="3288" dirty="0">
                <a:solidFill>
                  <a:srgbClr val="97BE0D"/>
                </a:solidFill>
                <a:latin typeface="Bree Serif Bold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665923"/>
              <a:ext cx="14515935" cy="31188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55"/>
                </a:lnSpc>
                <a:defRPr/>
              </a:pPr>
              <a:r>
                <a:rPr lang="en-US" sz="2000" spc="51" dirty="0">
                  <a:solidFill>
                    <a:srgbClr val="009EE0"/>
                  </a:solidFill>
                  <a:latin typeface="Bree Serif Bold"/>
                </a:rPr>
                <a:t>All is interconnected. Within your team, your suppliers, your customers, end users. Focus on cooperation. </a:t>
              </a:r>
            </a:p>
            <a:p>
              <a:pPr algn="ctr">
                <a:lnSpc>
                  <a:spcPts val="2255"/>
                </a:lnSpc>
                <a:defRPr/>
              </a:pPr>
              <a:endParaRPr lang="en-US" sz="1875" spc="94" dirty="0">
                <a:solidFill>
                  <a:srgbClr val="162983"/>
                </a:solidFill>
                <a:latin typeface="Bree Serif Bold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722511" y="3599636"/>
            <a:ext cx="1945512" cy="751463"/>
            <a:chOff x="0" y="-28575"/>
            <a:chExt cx="4460670" cy="1284878"/>
          </a:xfrm>
        </p:grpSpPr>
        <p:sp>
          <p:nvSpPr>
            <p:cNvPr id="12" name="TextBox 12"/>
            <p:cNvSpPr txBox="1"/>
            <p:nvPr/>
          </p:nvSpPr>
          <p:spPr>
            <a:xfrm>
              <a:off x="0" y="930249"/>
              <a:ext cx="4460670" cy="326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60"/>
                </a:lnSpc>
                <a:defRPr/>
              </a:pPr>
              <a:endParaRPr lang="en-US" sz="1200" spc="24">
                <a:solidFill>
                  <a:srgbClr val="162983"/>
                </a:solidFill>
                <a:latin typeface="Raleway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4460670" cy="4137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50"/>
                </a:lnSpc>
                <a:defRPr/>
              </a:pPr>
              <a:endParaRPr lang="en-US" sz="1500" spc="135">
                <a:solidFill>
                  <a:srgbClr val="009EE0"/>
                </a:solidFill>
                <a:latin typeface="Open Sans"/>
                <a:ea typeface="Open Sans"/>
                <a:cs typeface="Open Sans"/>
              </a:endParaRPr>
            </a:p>
          </p:txBody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" y="5144993"/>
            <a:ext cx="855759" cy="855759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8288243" y="857251"/>
            <a:ext cx="855759" cy="855759"/>
          </a:xfrm>
          <a:prstGeom prst="rect">
            <a:avLst/>
          </a:prstGeom>
        </p:spPr>
      </p:pic>
      <p:pic>
        <p:nvPicPr>
          <p:cNvPr id="6" name="Afbeelding 5" descr="Afbeelding met persoon, vinger, nagel, hand&#10;&#10;Automatisch gegenereerde beschrijving">
            <a:extLst>
              <a:ext uri="{FF2B5EF4-FFF2-40B4-BE49-F238E27FC236}">
                <a16:creationId xmlns:a16="http://schemas.microsoft.com/office/drawing/2014/main" id="{5CABB143-6D4B-CADC-8DB0-93311F5CC3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785" y="2815660"/>
            <a:ext cx="4949795" cy="246662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131080B-F446-056C-8844-A83132BDA3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7309" y="6338455"/>
            <a:ext cx="1064366" cy="39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6974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78867" y="1184308"/>
            <a:ext cx="5443476" cy="909414"/>
            <a:chOff x="0" y="0"/>
            <a:chExt cx="14515935" cy="2425103"/>
          </a:xfrm>
        </p:grpSpPr>
        <p:sp>
          <p:nvSpPr>
            <p:cNvPr id="3" name="TextBox 3"/>
            <p:cNvSpPr txBox="1"/>
            <p:nvPr/>
          </p:nvSpPr>
          <p:spPr>
            <a:xfrm>
              <a:off x="0" y="0"/>
              <a:ext cx="14515935" cy="13336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46"/>
                </a:lnSpc>
                <a:defRPr/>
              </a:pPr>
              <a:r>
                <a:rPr lang="en-US" sz="3288" dirty="0">
                  <a:solidFill>
                    <a:srgbClr val="97BE0D"/>
                  </a:solidFill>
                  <a:latin typeface="Bree Serif Bold"/>
                </a:rPr>
                <a:t> Antifragility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665922"/>
              <a:ext cx="14515935" cy="759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55"/>
                </a:lnSpc>
                <a:defRPr/>
              </a:pPr>
              <a:r>
                <a:rPr lang="en-US" sz="1875" spc="94" dirty="0">
                  <a:solidFill>
                    <a:schemeClr val="accent1"/>
                  </a:solidFill>
                  <a:latin typeface="Bree Serif Bold"/>
                </a:rPr>
                <a:t>‘Happy under pressure’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722511" y="3599636"/>
            <a:ext cx="1945512" cy="751463"/>
            <a:chOff x="0" y="-28575"/>
            <a:chExt cx="4460670" cy="1284878"/>
          </a:xfrm>
        </p:grpSpPr>
        <p:sp>
          <p:nvSpPr>
            <p:cNvPr id="12" name="TextBox 12"/>
            <p:cNvSpPr txBox="1"/>
            <p:nvPr/>
          </p:nvSpPr>
          <p:spPr>
            <a:xfrm>
              <a:off x="0" y="930249"/>
              <a:ext cx="4460670" cy="326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60"/>
                </a:lnSpc>
                <a:defRPr/>
              </a:pPr>
              <a:endParaRPr lang="en-US" sz="1200" spc="24">
                <a:solidFill>
                  <a:srgbClr val="162983"/>
                </a:solidFill>
                <a:latin typeface="Raleway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4460670" cy="4137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50"/>
                </a:lnSpc>
                <a:defRPr/>
              </a:pPr>
              <a:endParaRPr lang="en-US" sz="1500" spc="135">
                <a:solidFill>
                  <a:srgbClr val="009EE0"/>
                </a:solidFill>
                <a:latin typeface="Open Sans"/>
                <a:ea typeface="Open Sans"/>
                <a:cs typeface="Open Sans"/>
              </a:endParaRPr>
            </a:p>
          </p:txBody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" y="5144993"/>
            <a:ext cx="855759" cy="855759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8288243" y="857251"/>
            <a:ext cx="855759" cy="85575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8BE33F9-E39C-FBC7-FB0C-EB91F9769D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786" y="2436145"/>
            <a:ext cx="4314428" cy="2247386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C73434E-A2D3-C253-D6C4-20903E955E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7309" y="6338455"/>
            <a:ext cx="1064366" cy="39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9211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3886790F-93D9-5EF5-A9C8-C988156809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103" y="1646261"/>
            <a:ext cx="4037601" cy="3394881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031F2DCF-1375-45CB-91EE-500309011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7309" y="6338455"/>
            <a:ext cx="1064366" cy="39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0699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tekst, diagram, schets&#10;&#10;Automatisch gegenereerde beschrijving">
            <a:extLst>
              <a:ext uri="{FF2B5EF4-FFF2-40B4-BE49-F238E27FC236}">
                <a16:creationId xmlns:a16="http://schemas.microsoft.com/office/drawing/2014/main" id="{E5485A56-C77E-BA2F-AE1B-D43E0B2019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4"/>
          <a:stretch/>
        </p:blipFill>
        <p:spPr>
          <a:xfrm>
            <a:off x="1309511" y="1380181"/>
            <a:ext cx="7834489" cy="4406082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C7A24FF-9113-E1A1-B577-AD77C17D08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7309" y="6338455"/>
            <a:ext cx="1064366" cy="39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9460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al 14">
            <a:extLst>
              <a:ext uri="{FF2B5EF4-FFF2-40B4-BE49-F238E27FC236}">
                <a16:creationId xmlns:a16="http://schemas.microsoft.com/office/drawing/2014/main" id="{121C0422-5B3B-4EE3-8140-938214206A17}"/>
              </a:ext>
            </a:extLst>
          </p:cNvPr>
          <p:cNvSpPr/>
          <p:nvPr/>
        </p:nvSpPr>
        <p:spPr>
          <a:xfrm>
            <a:off x="2181685" y="1113732"/>
            <a:ext cx="4807261" cy="4630536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EADFB7BD-72BE-4A13-925B-5BC7412E5D62}"/>
              </a:ext>
            </a:extLst>
          </p:cNvPr>
          <p:cNvSpPr/>
          <p:nvPr/>
        </p:nvSpPr>
        <p:spPr>
          <a:xfrm>
            <a:off x="3516668" y="2935457"/>
            <a:ext cx="2110666" cy="98708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100" b="1" dirty="0" err="1">
                <a:solidFill>
                  <a:schemeClr val="bg1">
                    <a:lumMod val="50000"/>
                  </a:schemeClr>
                </a:solidFill>
              </a:rPr>
              <a:t>Organisation</a:t>
            </a:r>
            <a:endParaRPr lang="nl-NL" sz="21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817482DA-D499-4CA3-9B72-2D3FCED61315}"/>
              </a:ext>
            </a:extLst>
          </p:cNvPr>
          <p:cNvSpPr/>
          <p:nvPr/>
        </p:nvSpPr>
        <p:spPr>
          <a:xfrm>
            <a:off x="3516668" y="4788671"/>
            <a:ext cx="2110666" cy="98708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160" b="1" dirty="0" err="1">
                <a:solidFill>
                  <a:schemeClr val="bg1">
                    <a:lumMod val="50000"/>
                  </a:schemeClr>
                </a:solidFill>
              </a:rPr>
              <a:t>Uncertainties</a:t>
            </a:r>
            <a:endParaRPr lang="nl-NL" sz="21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255C6185-7675-4C46-B922-010BB845DF66}"/>
              </a:ext>
            </a:extLst>
          </p:cNvPr>
          <p:cNvSpPr/>
          <p:nvPr/>
        </p:nvSpPr>
        <p:spPr>
          <a:xfrm>
            <a:off x="1246202" y="3867890"/>
            <a:ext cx="2110666" cy="98708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100" b="1" dirty="0">
                <a:solidFill>
                  <a:schemeClr val="bg1">
                    <a:lumMod val="50000"/>
                  </a:schemeClr>
                </a:solidFill>
              </a:rPr>
              <a:t>Customer </a:t>
            </a:r>
            <a:r>
              <a:rPr lang="nl-NL" sz="2100" b="1" dirty="0" err="1">
                <a:solidFill>
                  <a:schemeClr val="bg1">
                    <a:lumMod val="50000"/>
                  </a:schemeClr>
                </a:solidFill>
              </a:rPr>
              <a:t>needs</a:t>
            </a:r>
            <a:endParaRPr lang="nl-NL" sz="21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B8A7524B-13BA-4578-8F4E-2A485CB96433}"/>
              </a:ext>
            </a:extLst>
          </p:cNvPr>
          <p:cNvSpPr/>
          <p:nvPr/>
        </p:nvSpPr>
        <p:spPr>
          <a:xfrm>
            <a:off x="5787132" y="3867890"/>
            <a:ext cx="2110666" cy="98708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100" b="1" dirty="0" err="1">
                <a:solidFill>
                  <a:schemeClr val="bg1">
                    <a:lumMod val="50000"/>
                  </a:schemeClr>
                </a:solidFill>
              </a:rPr>
              <a:t>Competition</a:t>
            </a:r>
            <a:endParaRPr lang="nl-NL" sz="21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Rechthoek: afgeronde hoeken 8">
            <a:extLst>
              <a:ext uri="{FF2B5EF4-FFF2-40B4-BE49-F238E27FC236}">
                <a16:creationId xmlns:a16="http://schemas.microsoft.com/office/drawing/2014/main" id="{2C9C5C26-7CDA-48E6-8BCC-71BBE3919971}"/>
              </a:ext>
            </a:extLst>
          </p:cNvPr>
          <p:cNvSpPr/>
          <p:nvPr/>
        </p:nvSpPr>
        <p:spPr>
          <a:xfrm>
            <a:off x="4731802" y="972661"/>
            <a:ext cx="2110666" cy="98708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100" b="1" dirty="0">
                <a:solidFill>
                  <a:schemeClr val="bg1">
                    <a:lumMod val="50000"/>
                  </a:schemeClr>
                </a:solidFill>
              </a:rPr>
              <a:t>Rules </a:t>
            </a:r>
            <a:r>
              <a:rPr lang="nl-NL" sz="2100" b="1" dirty="0" err="1">
                <a:solidFill>
                  <a:schemeClr val="bg1">
                    <a:lumMod val="50000"/>
                  </a:schemeClr>
                </a:solidFill>
              </a:rPr>
              <a:t>and</a:t>
            </a:r>
            <a:r>
              <a:rPr lang="nl-NL" sz="21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NL" sz="2100" b="1" dirty="0" err="1">
                <a:solidFill>
                  <a:schemeClr val="bg1">
                    <a:lumMod val="50000"/>
                  </a:schemeClr>
                </a:solidFill>
              </a:rPr>
              <a:t>regulations</a:t>
            </a:r>
            <a:endParaRPr lang="nl-NL" sz="21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Rechthoek: afgeronde hoeken 9">
            <a:extLst>
              <a:ext uri="{FF2B5EF4-FFF2-40B4-BE49-F238E27FC236}">
                <a16:creationId xmlns:a16="http://schemas.microsoft.com/office/drawing/2014/main" id="{12E1FB72-5D96-40C8-8DB4-3BC77CCA1DEF}"/>
              </a:ext>
            </a:extLst>
          </p:cNvPr>
          <p:cNvSpPr/>
          <p:nvPr/>
        </p:nvSpPr>
        <p:spPr>
          <a:xfrm>
            <a:off x="2301535" y="984035"/>
            <a:ext cx="2110666" cy="98708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100" b="1" dirty="0" err="1">
                <a:solidFill>
                  <a:schemeClr val="bg1">
                    <a:lumMod val="50000"/>
                  </a:schemeClr>
                </a:solidFill>
              </a:rPr>
              <a:t>Demografic</a:t>
            </a:r>
            <a:r>
              <a:rPr lang="nl-NL" sz="2100" b="1" dirty="0">
                <a:solidFill>
                  <a:schemeClr val="bg1">
                    <a:lumMod val="50000"/>
                  </a:schemeClr>
                </a:solidFill>
              </a:rPr>
              <a:t> trends</a:t>
            </a:r>
          </a:p>
        </p:txBody>
      </p:sp>
      <p:sp>
        <p:nvSpPr>
          <p:cNvPr id="11" name="Rechthoek: afgeronde hoeken 10">
            <a:extLst>
              <a:ext uri="{FF2B5EF4-FFF2-40B4-BE49-F238E27FC236}">
                <a16:creationId xmlns:a16="http://schemas.microsoft.com/office/drawing/2014/main" id="{0340D9A1-FAE4-478A-BAA4-7C66E0F7E760}"/>
              </a:ext>
            </a:extLst>
          </p:cNvPr>
          <p:cNvSpPr/>
          <p:nvPr/>
        </p:nvSpPr>
        <p:spPr>
          <a:xfrm>
            <a:off x="5787132" y="2176971"/>
            <a:ext cx="2110666" cy="98708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100" b="1" dirty="0" err="1">
                <a:solidFill>
                  <a:schemeClr val="bg1">
                    <a:lumMod val="50000"/>
                  </a:schemeClr>
                </a:solidFill>
              </a:rPr>
              <a:t>Economy</a:t>
            </a:r>
            <a:r>
              <a:rPr lang="nl-NL" sz="21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NL" sz="2100" b="1" dirty="0" err="1">
                <a:solidFill>
                  <a:schemeClr val="bg1">
                    <a:lumMod val="50000"/>
                  </a:schemeClr>
                </a:solidFill>
              </a:rPr>
              <a:t>and</a:t>
            </a:r>
            <a:r>
              <a:rPr lang="nl-NL" sz="2100" b="1" dirty="0">
                <a:solidFill>
                  <a:schemeClr val="bg1">
                    <a:lumMod val="50000"/>
                  </a:schemeClr>
                </a:solidFill>
              </a:rPr>
              <a:t> environment</a:t>
            </a:r>
          </a:p>
        </p:txBody>
      </p:sp>
      <p:sp>
        <p:nvSpPr>
          <p:cNvPr id="12" name="Rechthoek: afgeronde hoeken 11">
            <a:extLst>
              <a:ext uri="{FF2B5EF4-FFF2-40B4-BE49-F238E27FC236}">
                <a16:creationId xmlns:a16="http://schemas.microsoft.com/office/drawing/2014/main" id="{61F324E2-5656-49A0-89B5-63FFE5774EB3}"/>
              </a:ext>
            </a:extLst>
          </p:cNvPr>
          <p:cNvSpPr/>
          <p:nvPr/>
        </p:nvSpPr>
        <p:spPr>
          <a:xfrm>
            <a:off x="1246203" y="2176971"/>
            <a:ext cx="2110666" cy="98708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100" b="1" dirty="0" err="1">
                <a:solidFill>
                  <a:schemeClr val="bg1">
                    <a:lumMod val="50000"/>
                  </a:schemeClr>
                </a:solidFill>
              </a:rPr>
              <a:t>Technological</a:t>
            </a:r>
            <a:r>
              <a:rPr lang="nl-NL" sz="2100" b="1" dirty="0">
                <a:solidFill>
                  <a:schemeClr val="bg1">
                    <a:lumMod val="50000"/>
                  </a:schemeClr>
                </a:solidFill>
              </a:rPr>
              <a:t> trends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597C3E30-D937-2E81-80E5-3C826B74B4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7309" y="6338455"/>
            <a:ext cx="1064366" cy="39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1096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E12E7905-46C1-9B48-B40B-718B93F332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02" b="2"/>
          <a:stretch/>
        </p:blipFill>
        <p:spPr>
          <a:xfrm>
            <a:off x="1578188" y="1557867"/>
            <a:ext cx="7108611" cy="4442884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2F6C5CF5-24AF-DB4F-A8A0-125765029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6625" y="860818"/>
            <a:ext cx="7567375" cy="558628"/>
          </a:xfrm>
        </p:spPr>
        <p:txBody>
          <a:bodyPr vert="horz" lIns="82296" tIns="41148" rIns="82296" bIns="41148" rtlCol="0" anchor="ctr">
            <a:normAutofit/>
          </a:bodyPr>
          <a:lstStyle/>
          <a:p>
            <a:pPr algn="ctr"/>
            <a:r>
              <a:rPr lang="en-US" sz="252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Mapping dimensions of ‘The Water system’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F5544D6C-1084-7F64-3CE4-733D53395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7309" y="6338455"/>
            <a:ext cx="1064366" cy="39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754545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F17D76B4-23DC-F048-8EB3-8FEF17E6E0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6" r="15625" b="1"/>
          <a:stretch/>
        </p:blipFill>
        <p:spPr>
          <a:xfrm>
            <a:off x="1520192" y="1285874"/>
            <a:ext cx="6858000" cy="4286252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65DE10AF-7587-1C42-9D21-086FACE8B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817" y="4845180"/>
            <a:ext cx="7567375" cy="558628"/>
          </a:xfrm>
        </p:spPr>
        <p:txBody>
          <a:bodyPr vert="horz" lIns="82296" tIns="41148" rIns="82296" bIns="41148" rtlCol="0" anchor="ctr">
            <a:normAutofit/>
          </a:bodyPr>
          <a:lstStyle/>
          <a:p>
            <a:pPr algn="ctr"/>
            <a:r>
              <a:rPr lang="en-US" sz="252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Mapping nodes and links in a dimension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165F2B9-A362-0990-BC4A-6B0ED712FB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7309" y="6338455"/>
            <a:ext cx="1064366" cy="39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583739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8506913-30FE-E74F-954B-822E23D1B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944" y="2118190"/>
            <a:ext cx="7886700" cy="1325563"/>
          </a:xfrm>
        </p:spPr>
        <p:txBody>
          <a:bodyPr>
            <a:noAutofit/>
          </a:bodyPr>
          <a:lstStyle/>
          <a:p>
            <a:r>
              <a:rPr lang="en-US" sz="2100" b="1" dirty="0">
                <a:solidFill>
                  <a:srgbClr val="16187C"/>
                </a:solidFill>
                <a:latin typeface="Century Gothic" pitchFamily="34" charset="0"/>
              </a:rPr>
              <a:t>Programme training Day 1</a:t>
            </a:r>
            <a:endParaRPr lang="en-US" sz="1800" dirty="0"/>
          </a:p>
        </p:txBody>
      </p:sp>
      <p:sp>
        <p:nvSpPr>
          <p:cNvPr id="11" name="Tijdelijke aanduiding voor inhoud 10"/>
          <p:cNvSpPr>
            <a:spLocks noGrp="1"/>
          </p:cNvSpPr>
          <p:nvPr>
            <p:ph sz="half" idx="1"/>
          </p:nvPr>
        </p:nvSpPr>
        <p:spPr>
          <a:xfrm>
            <a:off x="398443" y="3011402"/>
            <a:ext cx="2510476" cy="2158495"/>
          </a:xfrm>
        </p:spPr>
        <p:txBody>
          <a:bodyPr>
            <a:normAutofit/>
          </a:bodyPr>
          <a:lstStyle/>
          <a:p>
            <a:r>
              <a:rPr lang="en-GB" dirty="0"/>
              <a:t>Check in</a:t>
            </a:r>
          </a:p>
          <a:p>
            <a:r>
              <a:rPr lang="en-GB" dirty="0"/>
              <a:t>Field Trip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E4182570-5623-8CAD-6C8E-7703850A36CE}"/>
              </a:ext>
            </a:extLst>
          </p:cNvPr>
          <p:cNvSpPr txBox="1">
            <a:spLocks/>
          </p:cNvSpPr>
          <p:nvPr/>
        </p:nvSpPr>
        <p:spPr>
          <a:xfrm>
            <a:off x="4234294" y="14573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100" b="1" dirty="0">
                <a:solidFill>
                  <a:srgbClr val="16187C"/>
                </a:solidFill>
                <a:latin typeface="Century Gothic" pitchFamily="34" charset="0"/>
              </a:rPr>
              <a:t>Programme training Day 2</a:t>
            </a:r>
            <a:endParaRPr lang="en-US" sz="1800" dirty="0"/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640953D3-B029-63A9-F96A-D2BBD28C62F3}"/>
              </a:ext>
            </a:extLst>
          </p:cNvPr>
          <p:cNvSpPr txBox="1">
            <a:spLocks/>
          </p:cNvSpPr>
          <p:nvPr/>
        </p:nvSpPr>
        <p:spPr>
          <a:xfrm>
            <a:off x="4187536" y="282040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100" b="1" dirty="0">
                <a:solidFill>
                  <a:srgbClr val="16187C"/>
                </a:solidFill>
                <a:latin typeface="Century Gothic" pitchFamily="34" charset="0"/>
              </a:rPr>
              <a:t>Programme training Day 3</a:t>
            </a:r>
            <a:endParaRPr lang="en-US" sz="1800" dirty="0"/>
          </a:p>
        </p:txBody>
      </p:sp>
      <p:sp>
        <p:nvSpPr>
          <p:cNvPr id="15" name="Tijdelijke aanduiding voor inhoud 10">
            <a:extLst>
              <a:ext uri="{FF2B5EF4-FFF2-40B4-BE49-F238E27FC236}">
                <a16:creationId xmlns:a16="http://schemas.microsoft.com/office/drawing/2014/main" id="{E24E693D-20A1-2F8D-3E4B-8E63711316D4}"/>
              </a:ext>
            </a:extLst>
          </p:cNvPr>
          <p:cNvSpPr txBox="1">
            <a:spLocks/>
          </p:cNvSpPr>
          <p:nvPr/>
        </p:nvSpPr>
        <p:spPr>
          <a:xfrm>
            <a:off x="4234294" y="3814588"/>
            <a:ext cx="4587586" cy="148815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00" dirty="0"/>
              <a:t>My Personal Path, Closing Training Programme</a:t>
            </a:r>
          </a:p>
          <a:p>
            <a:r>
              <a:rPr lang="en-GB" sz="1900" dirty="0"/>
              <a:t>Creating Impact</a:t>
            </a:r>
          </a:p>
          <a:p>
            <a:endParaRPr lang="en-GB" sz="1900" dirty="0"/>
          </a:p>
          <a:p>
            <a:r>
              <a:rPr lang="en-GB" sz="1900" dirty="0"/>
              <a:t>Consortium Meeting</a:t>
            </a:r>
            <a:endParaRPr lang="en-GB" sz="1300" dirty="0"/>
          </a:p>
          <a:p>
            <a:pPr marL="685800" lvl="2" indent="0">
              <a:buNone/>
            </a:pPr>
            <a:endParaRPr lang="en-GB" sz="1400" dirty="0"/>
          </a:p>
          <a:p>
            <a:pPr marL="685800" lvl="2" indent="0">
              <a:buNone/>
            </a:pPr>
            <a:endParaRPr lang="en-GB" sz="1300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9A66A4AE-E021-F44C-56AF-B536485C48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8333" y="6405298"/>
            <a:ext cx="1222539" cy="452702"/>
          </a:xfrm>
          <a:prstGeom prst="rect">
            <a:avLst/>
          </a:prstGeom>
        </p:spPr>
      </p:pic>
      <p:sp>
        <p:nvSpPr>
          <p:cNvPr id="3" name="Tijdelijke aanduiding voor inhoud 10">
            <a:extLst>
              <a:ext uri="{FF2B5EF4-FFF2-40B4-BE49-F238E27FC236}">
                <a16:creationId xmlns:a16="http://schemas.microsoft.com/office/drawing/2014/main" id="{65008A04-788D-F6E0-7CEF-44CEE643257A}"/>
              </a:ext>
            </a:extLst>
          </p:cNvPr>
          <p:cNvSpPr txBox="1">
            <a:spLocks/>
          </p:cNvSpPr>
          <p:nvPr/>
        </p:nvSpPr>
        <p:spPr>
          <a:xfrm>
            <a:off x="4187536" y="1024189"/>
            <a:ext cx="4421331" cy="21584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 in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Dealing with Complexity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InterVision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0220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60EC3B62-A366-2545-B42C-80D9B2FB0B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863" y="1272069"/>
            <a:ext cx="7522114" cy="4533195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99D7A2A-9E8A-B809-0B10-A6641CD41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7309" y="6338455"/>
            <a:ext cx="1064366" cy="39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731900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1C44F3-B8E8-8646-96A4-BBF5712B0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8480" y="746138"/>
            <a:ext cx="7595236" cy="787988"/>
          </a:xfrm>
        </p:spPr>
        <p:txBody>
          <a:bodyPr/>
          <a:lstStyle/>
          <a:p>
            <a:r>
              <a:rPr lang="nl-NL" dirty="0">
                <a:solidFill>
                  <a:srgbClr val="2F5496"/>
                </a:solidFill>
              </a:rPr>
              <a:t>Exploration on 4 levels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9432FA4E-1D73-4F4D-AA52-F60002578DDC}"/>
              </a:ext>
            </a:extLst>
          </p:cNvPr>
          <p:cNvGraphicFramePr/>
          <p:nvPr/>
        </p:nvGraphicFramePr>
        <p:xfrm>
          <a:off x="1828801" y="1877329"/>
          <a:ext cx="5486401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Afbeelding 3">
            <a:extLst>
              <a:ext uri="{FF2B5EF4-FFF2-40B4-BE49-F238E27FC236}">
                <a16:creationId xmlns:a16="http://schemas.microsoft.com/office/drawing/2014/main" id="{014CD880-FAC1-0F7B-4681-C6DFD508E7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7309" y="6338455"/>
            <a:ext cx="1064366" cy="39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3016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>
            <a:extLst>
              <a:ext uri="{FF2B5EF4-FFF2-40B4-BE49-F238E27FC236}">
                <a16:creationId xmlns:a16="http://schemas.microsoft.com/office/drawing/2014/main" id="{E1E191DC-EBFA-424A-81DF-8FD434C42500}"/>
              </a:ext>
            </a:extLst>
          </p:cNvPr>
          <p:cNvSpPr txBox="1"/>
          <p:nvPr/>
        </p:nvSpPr>
        <p:spPr>
          <a:xfrm>
            <a:off x="2359875" y="576906"/>
            <a:ext cx="6460840" cy="1126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74"/>
              </a:lnSpc>
              <a:spcBef>
                <a:spcPct val="0"/>
              </a:spcBef>
            </a:pPr>
            <a:r>
              <a:rPr lang="en-US" sz="3442" b="1" spc="69" dirty="0">
                <a:solidFill>
                  <a:schemeClr val="accent1">
                    <a:lumMod val="75000"/>
                  </a:schemeClr>
                </a:solidFill>
              </a:rPr>
              <a:t>Stakeholder engagement</a:t>
            </a:r>
          </a:p>
          <a:p>
            <a:pPr>
              <a:lnSpc>
                <a:spcPts val="4474"/>
              </a:lnSpc>
              <a:spcBef>
                <a:spcPct val="0"/>
              </a:spcBef>
            </a:pPr>
            <a:endParaRPr lang="en-US" sz="3442" spc="69" dirty="0">
              <a:solidFill>
                <a:srgbClr val="97BE0D"/>
              </a:solidFill>
              <a:latin typeface="Bree Serif"/>
            </a:endParaRPr>
          </a:p>
        </p:txBody>
      </p:sp>
      <p:pic>
        <p:nvPicPr>
          <p:cNvPr id="5" name="Afbeelding 4" descr="Afbeelding met tekst, schermopname, Lettertype, lijn&#10;&#10;Automatisch gegenereerde beschrijving">
            <a:extLst>
              <a:ext uri="{FF2B5EF4-FFF2-40B4-BE49-F238E27FC236}">
                <a16:creationId xmlns:a16="http://schemas.microsoft.com/office/drawing/2014/main" id="{086AEDBA-173F-ACCA-60FD-4B911B53D2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978" y="1594706"/>
            <a:ext cx="3726682" cy="4071473"/>
          </a:xfrm>
          <a:prstGeom prst="rect">
            <a:avLst/>
          </a:prstGeom>
        </p:spPr>
      </p:pic>
      <p:sp>
        <p:nvSpPr>
          <p:cNvPr id="8" name="Regelmatige vijfhoek 7">
            <a:extLst>
              <a:ext uri="{FF2B5EF4-FFF2-40B4-BE49-F238E27FC236}">
                <a16:creationId xmlns:a16="http://schemas.microsoft.com/office/drawing/2014/main" id="{3ADBC2AC-CBBD-DF98-6E41-8EAB0019928B}"/>
              </a:ext>
            </a:extLst>
          </p:cNvPr>
          <p:cNvSpPr/>
          <p:nvPr/>
        </p:nvSpPr>
        <p:spPr>
          <a:xfrm>
            <a:off x="2786431" y="1335063"/>
            <a:ext cx="1740103" cy="1715306"/>
          </a:xfrm>
          <a:prstGeom prst="pent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/>
              <a:t>Step 0:</a:t>
            </a:r>
          </a:p>
          <a:p>
            <a:pPr algn="ctr"/>
            <a:r>
              <a:rPr lang="nl-NL" sz="1400" dirty="0"/>
              <a:t>Set </a:t>
            </a:r>
            <a:r>
              <a:rPr lang="nl-NL" sz="1400" b="1" dirty="0" err="1"/>
              <a:t>objectives</a:t>
            </a:r>
            <a:endParaRPr lang="nl-NL" sz="1400" b="1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3510B9E1-6612-5EE9-BC28-82F7FFD569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7309" y="6338455"/>
            <a:ext cx="1064366" cy="39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4760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>
            <a:extLst>
              <a:ext uri="{FF2B5EF4-FFF2-40B4-BE49-F238E27FC236}">
                <a16:creationId xmlns:a16="http://schemas.microsoft.com/office/drawing/2014/main" id="{E1E191DC-EBFA-424A-81DF-8FD434C42500}"/>
              </a:ext>
            </a:extLst>
          </p:cNvPr>
          <p:cNvSpPr txBox="1"/>
          <p:nvPr/>
        </p:nvSpPr>
        <p:spPr>
          <a:xfrm>
            <a:off x="2392011" y="575843"/>
            <a:ext cx="6460840" cy="1126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74"/>
              </a:lnSpc>
              <a:spcBef>
                <a:spcPct val="0"/>
              </a:spcBef>
            </a:pPr>
            <a:r>
              <a:rPr lang="en-US" sz="3442" b="1" spc="69" dirty="0">
                <a:solidFill>
                  <a:schemeClr val="accent1">
                    <a:lumMod val="75000"/>
                  </a:schemeClr>
                </a:solidFill>
              </a:rPr>
              <a:t>Stakeholder analysis</a:t>
            </a:r>
          </a:p>
          <a:p>
            <a:pPr>
              <a:lnSpc>
                <a:spcPts val="4474"/>
              </a:lnSpc>
              <a:spcBef>
                <a:spcPct val="0"/>
              </a:spcBef>
            </a:pPr>
            <a:endParaRPr lang="en-US" sz="3442" spc="69" dirty="0">
              <a:solidFill>
                <a:srgbClr val="97BE0D"/>
              </a:solidFill>
              <a:latin typeface="Bree Serif"/>
            </a:endParaRPr>
          </a:p>
        </p:txBody>
      </p:sp>
      <p:pic>
        <p:nvPicPr>
          <p:cNvPr id="5" name="Afbeelding 4" descr="Afbeelding met tekst, schermopname, diagram, Lettertype&#10;&#10;Automatisch gegenereerde beschrijving">
            <a:extLst>
              <a:ext uri="{FF2B5EF4-FFF2-40B4-BE49-F238E27FC236}">
                <a16:creationId xmlns:a16="http://schemas.microsoft.com/office/drawing/2014/main" id="{A6FA0145-A3DF-5E10-E916-0A3DD7DB74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383" y="1174749"/>
            <a:ext cx="4826617" cy="4826617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2DEBB73C-1B64-BC68-6080-A0991E4C4E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7309" y="6338455"/>
            <a:ext cx="1064366" cy="39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883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itel 3"/>
          <p:cNvSpPr>
            <a:spLocks noGrp="1"/>
          </p:cNvSpPr>
          <p:nvPr>
            <p:ph type="title"/>
          </p:nvPr>
        </p:nvSpPr>
        <p:spPr>
          <a:xfrm>
            <a:off x="1986742" y="568632"/>
            <a:ext cx="7157258" cy="571500"/>
          </a:xfrm>
        </p:spPr>
        <p:txBody>
          <a:bodyPr>
            <a:noAutofit/>
          </a:bodyPr>
          <a:lstStyle/>
          <a:p>
            <a:r>
              <a:rPr lang="nl-NL" sz="2700" b="1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pitchFamily="4" charset="-128"/>
                <a:cs typeface="Bangla MN" pitchFamily="2" charset="0"/>
              </a:rPr>
              <a:t>Dealing</a:t>
            </a:r>
            <a:r>
              <a:rPr lang="nl-NL" sz="27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pitchFamily="4" charset="-128"/>
                <a:cs typeface="Bangla MN" pitchFamily="2" charset="0"/>
              </a:rPr>
              <a:t> </a:t>
            </a:r>
            <a:r>
              <a:rPr lang="nl-NL" sz="2700" b="1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pitchFamily="4" charset="-128"/>
                <a:cs typeface="Bangla MN" pitchFamily="2" charset="0"/>
              </a:rPr>
              <a:t>with</a:t>
            </a:r>
            <a:r>
              <a:rPr lang="nl-NL" sz="27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pitchFamily="4" charset="-128"/>
                <a:cs typeface="Bangla MN" pitchFamily="2" charset="0"/>
              </a:rPr>
              <a:t> </a:t>
            </a:r>
            <a:r>
              <a:rPr lang="nl-NL" sz="2700" b="1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pitchFamily="4" charset="-128"/>
                <a:cs typeface="Bangla MN" pitchFamily="2" charset="0"/>
              </a:rPr>
              <a:t>your</a:t>
            </a:r>
            <a:r>
              <a:rPr lang="nl-NL" sz="27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pitchFamily="4" charset="-128"/>
                <a:cs typeface="Bangla MN" pitchFamily="2" charset="0"/>
              </a:rPr>
              <a:t> </a:t>
            </a:r>
            <a:r>
              <a:rPr lang="nl-NL" sz="2700" b="1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pitchFamily="4" charset="-128"/>
                <a:cs typeface="Bangla MN" pitchFamily="2" charset="0"/>
              </a:rPr>
              <a:t>political</a:t>
            </a:r>
            <a:r>
              <a:rPr lang="nl-NL" sz="27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pitchFamily="4" charset="-128"/>
                <a:cs typeface="Bangla MN" pitchFamily="2" charset="0"/>
              </a:rPr>
              <a:t> arena</a:t>
            </a:r>
          </a:p>
        </p:txBody>
      </p:sp>
      <p:graphicFrame>
        <p:nvGraphicFramePr>
          <p:cNvPr id="2765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6621361"/>
              </p:ext>
            </p:extLst>
          </p:nvPr>
        </p:nvGraphicFramePr>
        <p:xfrm>
          <a:off x="4886325" y="3589338"/>
          <a:ext cx="23813" cy="17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HTML Document" r:id="rId2" imgW="0" imgH="0" progId="htmlfile">
                  <p:link updateAutomatic="1"/>
                </p:oleObj>
              </mc:Choice>
              <mc:Fallback>
                <p:oleObj name="HTML Document" r:id="rId2" imgW="0" imgH="0" progId="htmlfile">
                  <p:link updateAutomatic="1"/>
                  <p:pic>
                    <p:nvPicPr>
                      <p:cNvPr id="276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6325" y="3589338"/>
                        <a:ext cx="23813" cy="17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fbeelding 1">
            <a:extLst>
              <a:ext uri="{FF2B5EF4-FFF2-40B4-BE49-F238E27FC236}">
                <a16:creationId xmlns:a16="http://schemas.microsoft.com/office/drawing/2014/main" id="{6939B89D-4167-952F-F954-734015AB66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7309" y="6338455"/>
            <a:ext cx="1064366" cy="394131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itel 3"/>
          <p:cNvSpPr>
            <a:spLocks noGrp="1"/>
          </p:cNvSpPr>
          <p:nvPr>
            <p:ph type="title"/>
          </p:nvPr>
        </p:nvSpPr>
        <p:spPr>
          <a:xfrm>
            <a:off x="1998647" y="871337"/>
            <a:ext cx="7748070" cy="571500"/>
          </a:xfrm>
        </p:spPr>
        <p:txBody>
          <a:bodyPr>
            <a:noAutofit/>
          </a:bodyPr>
          <a:lstStyle/>
          <a:p>
            <a:r>
              <a:rPr lang="nl-NL" sz="27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pitchFamily="4" charset="-128"/>
                <a:cs typeface="Bangla MN" pitchFamily="2" charset="0"/>
              </a:rPr>
              <a:t>Managing </a:t>
            </a:r>
            <a:r>
              <a:rPr lang="nl-NL" sz="2700" b="1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pitchFamily="4" charset="-128"/>
                <a:cs typeface="Bangla MN" pitchFamily="2" charset="0"/>
              </a:rPr>
              <a:t>expectations</a:t>
            </a:r>
            <a:br>
              <a:rPr lang="nl-NL" sz="27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pitchFamily="4" charset="-128"/>
                <a:cs typeface="Bangla MN" pitchFamily="2" charset="0"/>
              </a:rPr>
            </a:br>
            <a:r>
              <a:rPr lang="nl-NL" sz="27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pitchFamily="4" charset="-128"/>
                <a:cs typeface="Bangla MN" pitchFamily="2" charset="0"/>
              </a:rPr>
              <a:t>(and </a:t>
            </a:r>
            <a:r>
              <a:rPr lang="nl-NL" sz="2700" b="1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pitchFamily="4" charset="-128"/>
                <a:cs typeface="Bangla MN" pitchFamily="2" charset="0"/>
              </a:rPr>
              <a:t>your</a:t>
            </a:r>
            <a:r>
              <a:rPr lang="nl-NL" sz="27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pitchFamily="4" charset="-128"/>
                <a:cs typeface="Bangla MN" pitchFamily="2" charset="0"/>
              </a:rPr>
              <a:t> </a:t>
            </a:r>
            <a:r>
              <a:rPr lang="nl-NL" sz="2700" b="1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pitchFamily="4" charset="-128"/>
                <a:cs typeface="Bangla MN" pitchFamily="2" charset="0"/>
              </a:rPr>
              <a:t>interests</a:t>
            </a:r>
            <a:r>
              <a:rPr lang="nl-NL" sz="27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pitchFamily="4" charset="-128"/>
                <a:cs typeface="Bangla MN" pitchFamily="2" charset="0"/>
              </a:rPr>
              <a:t>)</a:t>
            </a:r>
          </a:p>
        </p:txBody>
      </p:sp>
      <p:graphicFrame>
        <p:nvGraphicFramePr>
          <p:cNvPr id="2867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177776"/>
              </p:ext>
            </p:extLst>
          </p:nvPr>
        </p:nvGraphicFramePr>
        <p:xfrm>
          <a:off x="3927475" y="3981450"/>
          <a:ext cx="19050" cy="14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HTML Document" r:id="rId2" imgW="0" imgH="0" progId="htmlfile">
                  <p:link updateAutomatic="1"/>
                </p:oleObj>
              </mc:Choice>
              <mc:Fallback>
                <p:oleObj name="HTML Document" r:id="rId2" imgW="0" imgH="0" progId="htmlfile">
                  <p:link updateAutomatic="1"/>
                  <p:pic>
                    <p:nvPicPr>
                      <p:cNvPr id="2867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7475" y="3981450"/>
                        <a:ext cx="19050" cy="14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kstvak 4"/>
          <p:cNvSpPr txBox="1"/>
          <p:nvPr/>
        </p:nvSpPr>
        <p:spPr>
          <a:xfrm>
            <a:off x="6756401" y="2160985"/>
            <a:ext cx="1141979" cy="37702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lIns="68580" tIns="34290" rIns="68580" bIns="34290">
            <a:spAutoFit/>
          </a:bodyPr>
          <a:lstStyle/>
          <a:p>
            <a:pPr>
              <a:defRPr/>
            </a:pPr>
            <a:r>
              <a:rPr lang="nl-NL" sz="1000" dirty="0">
                <a:latin typeface="Arial" charset="0"/>
                <a:ea typeface="ＭＳ Ｐゴシック" charset="-128"/>
                <a:cs typeface="ＭＳ Ｐゴシック" charset="-128"/>
              </a:rPr>
              <a:t>Keep bond </a:t>
            </a:r>
            <a:r>
              <a:rPr lang="nl-NL" sz="1000" dirty="0" err="1">
                <a:latin typeface="Arial" charset="0"/>
                <a:ea typeface="ＭＳ Ｐゴシック" charset="-128"/>
                <a:cs typeface="ＭＳ Ｐゴシック" charset="-128"/>
              </a:rPr>
              <a:t>strong</a:t>
            </a:r>
            <a:endParaRPr lang="nl-NL" sz="1000" dirty="0">
              <a:latin typeface="Arial" charset="0"/>
              <a:ea typeface="ＭＳ Ｐゴシック" charset="-128"/>
              <a:cs typeface="ＭＳ Ｐゴシック" charset="-128"/>
            </a:endParaRPr>
          </a:p>
          <a:p>
            <a:pPr>
              <a:defRPr/>
            </a:pPr>
            <a:r>
              <a:rPr lang="nl-NL" sz="1000" dirty="0" err="1">
                <a:latin typeface="Arial" charset="0"/>
                <a:ea typeface="ＭＳ Ｐゴシック" charset="-128"/>
                <a:cs typeface="ＭＳ Ｐゴシック" charset="-128"/>
              </a:rPr>
              <a:t>Engage</a:t>
            </a:r>
            <a:r>
              <a:rPr lang="nl-NL" sz="1000" dirty="0"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nl-NL" sz="1000" dirty="0" err="1">
                <a:latin typeface="Arial" charset="0"/>
                <a:ea typeface="ＭＳ Ｐゴシック" charset="-128"/>
                <a:cs typeface="ＭＳ Ｐゴシック" charset="-128"/>
              </a:rPr>
              <a:t>them</a:t>
            </a:r>
            <a:endParaRPr lang="nl-NL" sz="1000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6756226" y="4126462"/>
            <a:ext cx="1307089" cy="68480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lIns="68580" tIns="34290" rIns="68580" bIns="34290">
            <a:spAutoFit/>
          </a:bodyPr>
          <a:lstStyle/>
          <a:p>
            <a:pPr>
              <a:defRPr/>
            </a:pPr>
            <a:r>
              <a:rPr lang="nl-NL" sz="1000" dirty="0" err="1">
                <a:latin typeface="Arial" charset="0"/>
                <a:ea typeface="ＭＳ Ｐゴシック" charset="-128"/>
                <a:cs typeface="ＭＳ Ｐゴシック" charset="-128"/>
              </a:rPr>
              <a:t>Discuss</a:t>
            </a:r>
            <a:r>
              <a:rPr lang="nl-NL" sz="1000" dirty="0">
                <a:latin typeface="Arial" charset="0"/>
                <a:ea typeface="ＭＳ Ｐゴシック" charset="-128"/>
                <a:cs typeface="ＭＳ Ｐゴシック" charset="-128"/>
              </a:rPr>
              <a:t>, </a:t>
            </a:r>
          </a:p>
          <a:p>
            <a:pPr>
              <a:defRPr/>
            </a:pPr>
            <a:r>
              <a:rPr lang="nl-NL" sz="1000" dirty="0" err="1">
                <a:latin typeface="Arial" charset="0"/>
                <a:ea typeface="ＭＳ Ｐゴシック" charset="-128"/>
                <a:cs typeface="ＭＳ Ｐゴシック" charset="-128"/>
              </a:rPr>
              <a:t>try</a:t>
            </a:r>
            <a:r>
              <a:rPr lang="nl-NL" sz="1000" dirty="0">
                <a:latin typeface="Arial" charset="0"/>
                <a:ea typeface="ＭＳ Ｐゴシック" charset="-128"/>
                <a:cs typeface="ＭＳ Ｐゴシック" charset="-128"/>
              </a:rPr>
              <a:t> to </a:t>
            </a:r>
            <a:r>
              <a:rPr lang="nl-NL" sz="1000" dirty="0" err="1">
                <a:latin typeface="Arial" charset="0"/>
                <a:ea typeface="ＭＳ Ｐゴシック" charset="-128"/>
                <a:cs typeface="ＭＳ Ｐゴシック" charset="-128"/>
              </a:rPr>
              <a:t>persuade</a:t>
            </a:r>
            <a:r>
              <a:rPr lang="nl-NL" sz="1000" dirty="0"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nl-NL" sz="1000" dirty="0" err="1">
                <a:latin typeface="Arial" charset="0"/>
                <a:ea typeface="ＭＳ Ｐゴシック" charset="-128"/>
                <a:cs typeface="ＭＳ Ｐゴシック" charset="-128"/>
              </a:rPr>
              <a:t>them</a:t>
            </a:r>
            <a:endParaRPr lang="nl-NL" sz="1000" dirty="0">
              <a:latin typeface="Arial" charset="0"/>
              <a:ea typeface="ＭＳ Ｐゴシック" charset="-128"/>
              <a:cs typeface="ＭＳ Ｐゴシック" charset="-128"/>
            </a:endParaRPr>
          </a:p>
          <a:p>
            <a:pPr>
              <a:defRPr/>
            </a:pPr>
            <a:r>
              <a:rPr lang="nl-NL" sz="1000" dirty="0"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nl-NL" sz="1000" dirty="0" err="1">
                <a:latin typeface="Arial" charset="0"/>
                <a:ea typeface="ＭＳ Ｐゴシック" charset="-128"/>
                <a:cs typeface="ＭＳ Ｐゴシック" charset="-128"/>
              </a:rPr>
              <a:t>or</a:t>
            </a:r>
            <a:r>
              <a:rPr lang="nl-NL" sz="1000" dirty="0"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nl-NL" sz="1000" dirty="0" err="1">
                <a:latin typeface="Arial" charset="0"/>
                <a:ea typeface="ＭＳ Ｐゴシック" charset="-128"/>
                <a:cs typeface="ＭＳ Ｐゴシック" charset="-128"/>
              </a:rPr>
              <a:t>be</a:t>
            </a:r>
            <a:r>
              <a:rPr lang="nl-NL" sz="1000" dirty="0">
                <a:latin typeface="Arial" charset="0"/>
                <a:ea typeface="ＭＳ Ｐゴシック" charset="-128"/>
                <a:cs typeface="ＭＳ Ｐゴシック" charset="-128"/>
              </a:rPr>
              <a:t> open to </a:t>
            </a:r>
            <a:r>
              <a:rPr lang="nl-NL" sz="1000" dirty="0" err="1">
                <a:latin typeface="Arial" charset="0"/>
                <a:ea typeface="ＭＳ Ｐゴシック" charset="-128"/>
                <a:cs typeface="ＭＳ Ｐゴシック" charset="-128"/>
              </a:rPr>
              <a:t>be</a:t>
            </a:r>
            <a:r>
              <a:rPr lang="nl-NL" sz="1000" dirty="0"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</a:p>
          <a:p>
            <a:pPr>
              <a:defRPr/>
            </a:pPr>
            <a:r>
              <a:rPr lang="nl-NL" sz="1000" dirty="0" err="1">
                <a:latin typeface="Arial" charset="0"/>
                <a:ea typeface="ＭＳ Ｐゴシック" charset="-128"/>
                <a:cs typeface="ＭＳ Ｐゴシック" charset="-128"/>
              </a:rPr>
              <a:t>persuaded</a:t>
            </a:r>
            <a:endParaRPr lang="nl-NL" sz="1000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1819277" y="2160985"/>
            <a:ext cx="1186863" cy="37702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lIns="68580" tIns="34290" rIns="68580" bIns="34290">
            <a:spAutoFit/>
          </a:bodyPr>
          <a:lstStyle/>
          <a:p>
            <a:pPr>
              <a:defRPr/>
            </a:pPr>
            <a:r>
              <a:rPr lang="nl-NL" sz="1000" dirty="0">
                <a:latin typeface="Arial" charset="0"/>
                <a:ea typeface="ＭＳ Ｐゴシック" charset="-128"/>
                <a:cs typeface="ＭＳ Ｐゴシック" charset="-128"/>
              </a:rPr>
              <a:t>Start </a:t>
            </a:r>
            <a:r>
              <a:rPr lang="nl-NL" sz="1000" dirty="0" err="1">
                <a:latin typeface="Arial" charset="0"/>
                <a:ea typeface="ＭＳ Ｐゴシック" charset="-128"/>
                <a:cs typeface="ＭＳ Ｐゴシック" charset="-128"/>
              </a:rPr>
              <a:t>co-operation</a:t>
            </a:r>
            <a:r>
              <a:rPr lang="nl-NL" sz="1000" dirty="0"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</a:p>
          <a:p>
            <a:pPr>
              <a:defRPr/>
            </a:pPr>
            <a:r>
              <a:rPr lang="nl-NL" sz="1000" dirty="0" err="1">
                <a:latin typeface="Arial" charset="0"/>
                <a:ea typeface="ＭＳ Ｐゴシック" charset="-128"/>
                <a:cs typeface="ＭＳ Ｐゴシック" charset="-128"/>
              </a:rPr>
              <a:t>carefully</a:t>
            </a:r>
            <a:endParaRPr lang="nl-NL" sz="1000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1755776" y="4545808"/>
            <a:ext cx="1343958" cy="53091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lIns="68580" tIns="34290" rIns="68580" bIns="34290">
            <a:spAutoFit/>
          </a:bodyPr>
          <a:lstStyle/>
          <a:p>
            <a:pPr>
              <a:defRPr/>
            </a:pPr>
            <a:r>
              <a:rPr lang="nl-NL" sz="1000" dirty="0" err="1">
                <a:latin typeface="Arial" charset="0"/>
                <a:ea typeface="ＭＳ Ｐゴシック" charset="-128"/>
                <a:cs typeface="ＭＳ Ｐゴシック" charset="-128"/>
              </a:rPr>
              <a:t>Try</a:t>
            </a:r>
            <a:r>
              <a:rPr lang="nl-NL" sz="1000" dirty="0">
                <a:latin typeface="Arial" charset="0"/>
                <a:ea typeface="ＭＳ Ｐゴシック" charset="-128"/>
                <a:cs typeface="ＭＳ Ｐゴシック" charset="-128"/>
              </a:rPr>
              <a:t> to </a:t>
            </a:r>
            <a:r>
              <a:rPr lang="nl-NL" sz="1000" dirty="0" err="1">
                <a:latin typeface="Arial" charset="0"/>
                <a:ea typeface="ＭＳ Ｐゴシック" charset="-128"/>
                <a:cs typeface="ＭＳ Ｐゴシック" charset="-128"/>
              </a:rPr>
              <a:t>obstruct</a:t>
            </a:r>
            <a:r>
              <a:rPr lang="nl-NL" sz="1000" dirty="0"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nl-NL" sz="1000" dirty="0" err="1">
                <a:latin typeface="Arial" charset="0"/>
                <a:ea typeface="ＭＳ Ｐゴシック" charset="-128"/>
                <a:cs typeface="ＭＳ Ｐゴシック" charset="-128"/>
              </a:rPr>
              <a:t>them</a:t>
            </a:r>
            <a:r>
              <a:rPr lang="nl-NL" sz="1000" dirty="0">
                <a:latin typeface="Arial" charset="0"/>
                <a:ea typeface="ＭＳ Ｐゴシック" charset="-128"/>
                <a:cs typeface="ＭＳ Ｐゴシック" charset="-128"/>
              </a:rPr>
              <a:t>, </a:t>
            </a:r>
          </a:p>
          <a:p>
            <a:pPr>
              <a:defRPr/>
            </a:pPr>
            <a:r>
              <a:rPr lang="nl-NL" sz="1000" dirty="0" err="1">
                <a:latin typeface="Arial" charset="0"/>
                <a:ea typeface="ＭＳ Ｐゴシック" charset="-128"/>
                <a:cs typeface="ＭＳ Ｐゴシック" charset="-128"/>
              </a:rPr>
              <a:t>or</a:t>
            </a:r>
            <a:r>
              <a:rPr lang="nl-NL" sz="1000" dirty="0">
                <a:latin typeface="Arial" charset="0"/>
                <a:ea typeface="ＭＳ Ｐゴシック" charset="-128"/>
                <a:cs typeface="ＭＳ Ｐゴシック" charset="-128"/>
              </a:rPr>
              <a:t>, </a:t>
            </a:r>
            <a:r>
              <a:rPr lang="nl-NL" sz="1000" dirty="0" err="1">
                <a:latin typeface="Arial" charset="0"/>
                <a:ea typeface="ＭＳ Ｐゴシック" charset="-128"/>
                <a:cs typeface="ＭＳ Ｐゴシック" charset="-128"/>
              </a:rPr>
              <a:t>if</a:t>
            </a:r>
            <a:r>
              <a:rPr lang="nl-NL" sz="1000" dirty="0"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nl-NL" sz="1000" dirty="0" err="1">
                <a:latin typeface="Arial" charset="0"/>
                <a:ea typeface="ＭＳ Ｐゴシック" charset="-128"/>
                <a:cs typeface="ＭＳ Ｐゴシック" charset="-128"/>
              </a:rPr>
              <a:t>not</a:t>
            </a:r>
            <a:r>
              <a:rPr lang="nl-NL" sz="1000" dirty="0"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nl-NL" sz="1000" dirty="0" err="1">
                <a:latin typeface="Arial" charset="0"/>
                <a:ea typeface="ＭＳ Ｐゴシック" charset="-128"/>
                <a:cs typeface="ＭＳ Ｐゴシック" charset="-128"/>
              </a:rPr>
              <a:t>influential</a:t>
            </a:r>
            <a:r>
              <a:rPr lang="nl-NL" sz="1000" dirty="0">
                <a:latin typeface="Arial" charset="0"/>
                <a:ea typeface="ＭＳ Ｐゴシック" charset="-128"/>
                <a:cs typeface="ＭＳ Ｐゴシック" charset="-128"/>
              </a:rPr>
              <a:t>: </a:t>
            </a:r>
          </a:p>
          <a:p>
            <a:pPr>
              <a:defRPr/>
            </a:pPr>
            <a:r>
              <a:rPr lang="nl-NL" sz="1000" dirty="0" err="1">
                <a:latin typeface="Arial" charset="0"/>
                <a:ea typeface="ＭＳ Ｐゴシック" charset="-128"/>
                <a:cs typeface="ＭＳ Ｐゴシック" charset="-128"/>
              </a:rPr>
              <a:t>ignore</a:t>
            </a:r>
            <a:r>
              <a:rPr lang="nl-NL" sz="1000" dirty="0"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nl-NL" sz="1000" dirty="0" err="1">
                <a:latin typeface="Arial" charset="0"/>
                <a:ea typeface="ＭＳ Ｐゴシック" charset="-128"/>
                <a:cs typeface="ＭＳ Ｐゴシック" charset="-128"/>
              </a:rPr>
              <a:t>them</a:t>
            </a:r>
            <a:endParaRPr lang="nl-NL" sz="1000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Tekstvak 11"/>
          <p:cNvSpPr txBox="1"/>
          <p:nvPr/>
        </p:nvSpPr>
        <p:spPr>
          <a:xfrm>
            <a:off x="3700666" y="3395093"/>
            <a:ext cx="2871620" cy="22313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lIns="68580" tIns="34290" rIns="68580" bIns="34290">
            <a:spAutoFit/>
          </a:bodyPr>
          <a:lstStyle/>
          <a:p>
            <a:pPr>
              <a:defRPr/>
            </a:pPr>
            <a:r>
              <a:rPr lang="nl-NL" sz="1000" dirty="0" err="1">
                <a:latin typeface="Arial" charset="0"/>
                <a:ea typeface="ＭＳ Ｐゴシック" charset="-128"/>
                <a:cs typeface="ＭＳ Ｐゴシック" charset="-128"/>
              </a:rPr>
              <a:t>Request</a:t>
            </a:r>
            <a:r>
              <a:rPr lang="nl-NL" sz="1000" dirty="0"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nl-NL" sz="1000" dirty="0" err="1">
                <a:latin typeface="Arial" charset="0"/>
                <a:ea typeface="ＭＳ Ｐゴシック" charset="-128"/>
                <a:cs typeface="ＭＳ Ｐゴシック" charset="-128"/>
              </a:rPr>
              <a:t>them</a:t>
            </a:r>
            <a:r>
              <a:rPr lang="nl-NL" sz="1000" dirty="0">
                <a:latin typeface="Arial" charset="0"/>
                <a:ea typeface="ＭＳ Ｐゴシック" charset="-128"/>
                <a:cs typeface="ＭＳ Ｐゴシック" charset="-128"/>
              </a:rPr>
              <a:t> to </a:t>
            </a:r>
            <a:r>
              <a:rPr lang="nl-NL" sz="1000" dirty="0" err="1">
                <a:latin typeface="Arial" charset="0"/>
                <a:ea typeface="ＭＳ Ｐゴシック" charset="-128"/>
                <a:cs typeface="ＭＳ Ｐゴシック" charset="-128"/>
              </a:rPr>
              <a:t>take</a:t>
            </a:r>
            <a:r>
              <a:rPr lang="nl-NL" sz="1000" dirty="0">
                <a:latin typeface="Arial" charset="0"/>
                <a:ea typeface="ＭＳ Ｐゴシック" charset="-128"/>
                <a:cs typeface="ＭＳ Ｐゴシック" charset="-128"/>
              </a:rPr>
              <a:t> a </a:t>
            </a:r>
            <a:r>
              <a:rPr lang="nl-NL" sz="1000" dirty="0" err="1">
                <a:latin typeface="Arial" charset="0"/>
                <a:ea typeface="ＭＳ Ｐゴシック" charset="-128"/>
                <a:cs typeface="ＭＳ Ｐゴシック" charset="-128"/>
              </a:rPr>
              <a:t>side</a:t>
            </a:r>
            <a:r>
              <a:rPr lang="nl-NL" sz="1000" dirty="0">
                <a:latin typeface="Arial" charset="0"/>
                <a:ea typeface="ＭＳ Ｐゴシック" charset="-128"/>
                <a:cs typeface="ＭＳ Ｐゴシック" charset="-128"/>
              </a:rPr>
              <a:t>, to </a:t>
            </a:r>
            <a:r>
              <a:rPr lang="nl-NL" sz="1000" dirty="0" err="1">
                <a:latin typeface="Arial" charset="0"/>
                <a:ea typeface="ＭＳ Ｐゴシック" charset="-128"/>
                <a:cs typeface="ＭＳ Ｐゴシック" charset="-128"/>
              </a:rPr>
              <a:t>speak</a:t>
            </a:r>
            <a:r>
              <a:rPr lang="nl-NL" sz="1000" dirty="0"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nl-NL" sz="1000" dirty="0" err="1">
                <a:latin typeface="Arial" charset="0"/>
                <a:ea typeface="ＭＳ Ｐゴシック" charset="-128"/>
                <a:cs typeface="ＭＳ Ｐゴシック" charset="-128"/>
              </a:rPr>
              <a:t>their</a:t>
            </a:r>
            <a:r>
              <a:rPr lang="nl-NL" sz="1000" dirty="0"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nl-NL" sz="1000" dirty="0" err="1">
                <a:latin typeface="Arial" charset="0"/>
                <a:ea typeface="ＭＳ Ｐゴシック" charset="-128"/>
                <a:cs typeface="ＭＳ Ｐゴシック" charset="-128"/>
              </a:rPr>
              <a:t>mind</a:t>
            </a:r>
            <a:endParaRPr lang="nl-NL" sz="1000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E729541C-D1D5-CCB2-0EDE-5DDAFA755E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7309" y="6338455"/>
            <a:ext cx="1064366" cy="394131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78867" y="1184308"/>
            <a:ext cx="5443476" cy="909414"/>
            <a:chOff x="0" y="0"/>
            <a:chExt cx="14515935" cy="2425103"/>
          </a:xfrm>
        </p:grpSpPr>
        <p:sp>
          <p:nvSpPr>
            <p:cNvPr id="3" name="TextBox 3"/>
            <p:cNvSpPr txBox="1"/>
            <p:nvPr/>
          </p:nvSpPr>
          <p:spPr>
            <a:xfrm>
              <a:off x="0" y="0"/>
              <a:ext cx="14515935" cy="13336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46"/>
                </a:lnSpc>
                <a:defRPr/>
              </a:pPr>
              <a:r>
                <a:rPr lang="en-US" sz="3288" dirty="0">
                  <a:solidFill>
                    <a:srgbClr val="97BE0D"/>
                  </a:solidFill>
                  <a:latin typeface="Bree Serif Bold"/>
                </a:rPr>
                <a:t> </a:t>
              </a:r>
              <a:r>
                <a:rPr lang="en-US" sz="3288" b="1" dirty="0">
                  <a:solidFill>
                    <a:schemeClr val="accent1">
                      <a:lumMod val="75000"/>
                    </a:schemeClr>
                  </a:solidFill>
                </a:rPr>
                <a:t>Decision making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665922"/>
              <a:ext cx="14515935" cy="759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55"/>
                </a:lnSpc>
                <a:defRPr/>
              </a:pPr>
              <a:r>
                <a:rPr lang="en-US" sz="1875" spc="94" dirty="0">
                  <a:solidFill>
                    <a:srgbClr val="162983"/>
                  </a:solidFill>
                  <a:latin typeface="Bree Serif Bold"/>
                </a:rPr>
                <a:t>Process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722511" y="3599636"/>
            <a:ext cx="1945512" cy="751463"/>
            <a:chOff x="0" y="-28575"/>
            <a:chExt cx="4460670" cy="1284878"/>
          </a:xfrm>
        </p:grpSpPr>
        <p:sp>
          <p:nvSpPr>
            <p:cNvPr id="12" name="TextBox 12"/>
            <p:cNvSpPr txBox="1"/>
            <p:nvPr/>
          </p:nvSpPr>
          <p:spPr>
            <a:xfrm>
              <a:off x="0" y="930249"/>
              <a:ext cx="4460670" cy="326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60"/>
                </a:lnSpc>
                <a:defRPr/>
              </a:pPr>
              <a:endParaRPr lang="en-US" sz="1200" spc="24">
                <a:solidFill>
                  <a:srgbClr val="162983"/>
                </a:solidFill>
                <a:latin typeface="Raleway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4460670" cy="4137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50"/>
                </a:lnSpc>
                <a:defRPr/>
              </a:pPr>
              <a:endParaRPr lang="en-US" sz="1500" spc="135">
                <a:solidFill>
                  <a:srgbClr val="009EE0"/>
                </a:solidFill>
                <a:latin typeface="Open Sans"/>
                <a:ea typeface="Open Sans"/>
                <a:cs typeface="Open Sans"/>
              </a:endParaRPr>
            </a:p>
          </p:txBody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" y="5144993"/>
            <a:ext cx="855759" cy="855759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8288243" y="857251"/>
            <a:ext cx="855759" cy="855759"/>
          </a:xfrm>
          <a:prstGeom prst="rect">
            <a:avLst/>
          </a:prstGeom>
        </p:spPr>
      </p:pic>
      <p:pic>
        <p:nvPicPr>
          <p:cNvPr id="7" name="Afbeelding 6" descr="Afbeelding met tekst, schermopname, Lettertype, Rechthoek&#10;&#10;Automatisch gegenereerde beschrijving">
            <a:extLst>
              <a:ext uri="{FF2B5EF4-FFF2-40B4-BE49-F238E27FC236}">
                <a16:creationId xmlns:a16="http://schemas.microsoft.com/office/drawing/2014/main" id="{6EA45DFD-FFAD-4417-C94E-D29685CC02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355" y="2089790"/>
            <a:ext cx="5040501" cy="3344777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F29B4D4D-652E-5F00-BFEB-20AEF68F1A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7309" y="6338455"/>
            <a:ext cx="1064366" cy="39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2150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>
            <a:extLst>
              <a:ext uri="{FF2B5EF4-FFF2-40B4-BE49-F238E27FC236}">
                <a16:creationId xmlns:a16="http://schemas.microsoft.com/office/drawing/2014/main" id="{E1E191DC-EBFA-424A-81DF-8FD434C42500}"/>
              </a:ext>
            </a:extLst>
          </p:cNvPr>
          <p:cNvSpPr txBox="1"/>
          <p:nvPr/>
        </p:nvSpPr>
        <p:spPr>
          <a:xfrm>
            <a:off x="2047297" y="727664"/>
            <a:ext cx="7667168" cy="11264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74"/>
              </a:lnSpc>
              <a:spcBef>
                <a:spcPct val="0"/>
              </a:spcBef>
            </a:pPr>
            <a:r>
              <a:rPr lang="en-US" sz="3442" b="1" spc="69" dirty="0">
                <a:solidFill>
                  <a:schemeClr val="accent1">
                    <a:lumMod val="75000"/>
                  </a:schemeClr>
                </a:solidFill>
              </a:rPr>
              <a:t>Decision making leadership styles</a:t>
            </a:r>
          </a:p>
          <a:p>
            <a:pPr>
              <a:lnSpc>
                <a:spcPts val="4474"/>
              </a:lnSpc>
              <a:spcBef>
                <a:spcPct val="0"/>
              </a:spcBef>
            </a:pPr>
            <a:endParaRPr lang="en-US" sz="3442" spc="69" dirty="0">
              <a:solidFill>
                <a:srgbClr val="97BE0D"/>
              </a:solidFill>
              <a:latin typeface="Bree Serif"/>
            </a:endParaRPr>
          </a:p>
        </p:txBody>
      </p:sp>
      <p:pic>
        <p:nvPicPr>
          <p:cNvPr id="9" name="Afbeelding 8" descr="Afbeelding met tekst, schermopname, Lettertype, diagram&#10;&#10;Automatisch gegenereerde beschrijving">
            <a:extLst>
              <a:ext uri="{FF2B5EF4-FFF2-40B4-BE49-F238E27FC236}">
                <a16:creationId xmlns:a16="http://schemas.microsoft.com/office/drawing/2014/main" id="{0EEB4C8D-3CF4-E4DA-350E-8BFBFDCC58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137" y="2026909"/>
            <a:ext cx="5891199" cy="3286176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B3219303-9CE6-EC2F-FD7D-36611CF61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7309" y="6338455"/>
            <a:ext cx="1064366" cy="39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0562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>
            <a:extLst>
              <a:ext uri="{FF2B5EF4-FFF2-40B4-BE49-F238E27FC236}">
                <a16:creationId xmlns:a16="http://schemas.microsoft.com/office/drawing/2014/main" id="{E1E191DC-EBFA-424A-81DF-8FD434C42500}"/>
              </a:ext>
            </a:extLst>
          </p:cNvPr>
          <p:cNvSpPr txBox="1"/>
          <p:nvPr/>
        </p:nvSpPr>
        <p:spPr>
          <a:xfrm>
            <a:off x="2010170" y="687208"/>
            <a:ext cx="7751379" cy="11264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74"/>
              </a:lnSpc>
              <a:spcBef>
                <a:spcPct val="0"/>
              </a:spcBef>
            </a:pPr>
            <a:r>
              <a:rPr lang="en-US" sz="3442" spc="69" dirty="0" err="1">
                <a:solidFill>
                  <a:schemeClr val="accent1">
                    <a:lumMod val="75000"/>
                  </a:schemeClr>
                </a:solidFill>
              </a:rPr>
              <a:t>Cynefin</a:t>
            </a:r>
            <a:r>
              <a:rPr lang="en-US" sz="3442" spc="69" dirty="0">
                <a:solidFill>
                  <a:schemeClr val="accent1">
                    <a:lumMod val="75000"/>
                  </a:schemeClr>
                </a:solidFill>
              </a:rPr>
              <a:t> model for decision making</a:t>
            </a:r>
          </a:p>
          <a:p>
            <a:pPr>
              <a:lnSpc>
                <a:spcPts val="4474"/>
              </a:lnSpc>
              <a:spcBef>
                <a:spcPct val="0"/>
              </a:spcBef>
            </a:pPr>
            <a:endParaRPr lang="en-US" sz="3442" spc="69" dirty="0">
              <a:solidFill>
                <a:srgbClr val="97BE0D"/>
              </a:solidFill>
              <a:latin typeface="Bree Serif"/>
            </a:endParaRPr>
          </a:p>
        </p:txBody>
      </p:sp>
      <p:pic>
        <p:nvPicPr>
          <p:cNvPr id="4" name="Afbeelding 3" descr="Cynefin-Cause-Effect-Obvious.png">
            <a:extLst>
              <a:ext uri="{FF2B5EF4-FFF2-40B4-BE49-F238E27FC236}">
                <a16:creationId xmlns:a16="http://schemas.microsoft.com/office/drawing/2014/main" id="{561D0FFF-5C84-98C1-059D-90CFD94334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345" y="1592210"/>
            <a:ext cx="4493313" cy="3875483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95D1D585-FA78-D6AB-F53D-CF4F4E0D88FC}"/>
              </a:ext>
            </a:extLst>
          </p:cNvPr>
          <p:cNvSpPr txBox="1"/>
          <p:nvPr/>
        </p:nvSpPr>
        <p:spPr>
          <a:xfrm>
            <a:off x="4974718" y="3790034"/>
            <a:ext cx="1289890" cy="4801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nl-NL" sz="2520" dirty="0" err="1"/>
              <a:t>Simple</a:t>
            </a:r>
            <a:endParaRPr lang="nl-NL" sz="2520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00E2E465-A071-EE6E-58A9-7FCAB4295C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7309" y="6338455"/>
            <a:ext cx="1064366" cy="39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3189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18783" y="413939"/>
            <a:ext cx="7886700" cy="1325563"/>
          </a:xfrm>
        </p:spPr>
        <p:txBody>
          <a:bodyPr>
            <a:normAutofit/>
          </a:bodyPr>
          <a:lstStyle/>
          <a:p>
            <a:r>
              <a:rPr lang="nl-NL" b="1" dirty="0" err="1">
                <a:solidFill>
                  <a:srgbClr val="454678"/>
                </a:solidFill>
              </a:rPr>
              <a:t>Cynefin</a:t>
            </a:r>
            <a:r>
              <a:rPr lang="nl-NL" b="1" dirty="0">
                <a:solidFill>
                  <a:srgbClr val="454678"/>
                </a:solidFill>
              </a:rPr>
              <a:t> </a:t>
            </a:r>
            <a:r>
              <a:rPr lang="nl-NL" b="1" dirty="0" err="1">
                <a:solidFill>
                  <a:srgbClr val="454678"/>
                </a:solidFill>
              </a:rPr>
              <a:t>framework</a:t>
            </a:r>
            <a:r>
              <a:rPr lang="nl-NL" b="1" dirty="0">
                <a:solidFill>
                  <a:srgbClr val="454678"/>
                </a:solidFill>
              </a:rPr>
              <a:t>, </a:t>
            </a:r>
            <a:r>
              <a:rPr lang="nl-NL" b="1" dirty="0" err="1">
                <a:solidFill>
                  <a:srgbClr val="454678"/>
                </a:solidFill>
              </a:rPr>
              <a:t>decision</a:t>
            </a:r>
            <a:r>
              <a:rPr lang="nl-NL" b="1" dirty="0">
                <a:solidFill>
                  <a:srgbClr val="454678"/>
                </a:solidFill>
              </a:rPr>
              <a:t> making</a:t>
            </a:r>
          </a:p>
        </p:txBody>
      </p:sp>
      <p:pic>
        <p:nvPicPr>
          <p:cNvPr id="4" name="Afbeelding 3" descr="Cynefi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9502"/>
            <a:ext cx="9144000" cy="45720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1DB09315-1181-DE5D-FD28-5FEB8E20A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7309" y="6338455"/>
            <a:ext cx="1064366" cy="39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7610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8506913-30FE-E74F-954B-822E23D1B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1032" y="827370"/>
            <a:ext cx="7886700" cy="1325563"/>
          </a:xfrm>
        </p:spPr>
        <p:txBody>
          <a:bodyPr>
            <a:noAutofit/>
          </a:bodyPr>
          <a:lstStyle/>
          <a:p>
            <a:r>
              <a:rPr lang="en-US" sz="2100" b="1" dirty="0">
                <a:solidFill>
                  <a:srgbClr val="16187C"/>
                </a:solidFill>
                <a:latin typeface="Century Gothic" pitchFamily="34" charset="0"/>
              </a:rPr>
              <a:t>Rules for these days:</a:t>
            </a:r>
            <a:endParaRPr lang="en-US" sz="1800" dirty="0"/>
          </a:p>
        </p:txBody>
      </p:sp>
      <p:graphicFrame>
        <p:nvGraphicFramePr>
          <p:cNvPr id="16" name="Tijdelijke aanduiding voor inhoud 9">
            <a:extLst>
              <a:ext uri="{FF2B5EF4-FFF2-40B4-BE49-F238E27FC236}">
                <a16:creationId xmlns:a16="http://schemas.microsoft.com/office/drawing/2014/main" id="{E0712271-DFAF-4DFE-A158-FC83CEAEEA0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3887756"/>
              </p:ext>
            </p:extLst>
          </p:nvPr>
        </p:nvGraphicFramePr>
        <p:xfrm>
          <a:off x="1023504" y="1880106"/>
          <a:ext cx="7096991" cy="37513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Afbeelding 1">
            <a:extLst>
              <a:ext uri="{FF2B5EF4-FFF2-40B4-BE49-F238E27FC236}">
                <a16:creationId xmlns:a16="http://schemas.microsoft.com/office/drawing/2014/main" id="{331706F8-6DB0-DE6C-5455-715AC4BC02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7309" y="6338455"/>
            <a:ext cx="1064366" cy="39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8160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ertical Text Placeholder 1">
            <a:extLst>
              <a:ext uri="{FF2B5EF4-FFF2-40B4-BE49-F238E27FC236}">
                <a16:creationId xmlns:a16="http://schemas.microsoft.com/office/drawing/2014/main" id="{DB4A6DC7-1EDF-4764-913E-6060DD2ED3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41242" y="1849265"/>
            <a:ext cx="4402767" cy="3758627"/>
          </a:xfrm>
        </p:spPr>
        <p:txBody>
          <a:bodyPr/>
          <a:lstStyle/>
          <a:p>
            <a:pPr marL="457200" indent="-457200" fontAlgn="base">
              <a:buFont typeface="+mj-lt"/>
              <a:buAutoNum type="arabicPeriod"/>
            </a:pPr>
            <a:r>
              <a:rPr lang="en-GB" sz="2000" dirty="0"/>
              <a:t>To learn and to adapt (at a deeper level).</a:t>
            </a:r>
          </a:p>
          <a:p>
            <a:pPr marL="457200" indent="-457200" fontAlgn="base">
              <a:buFont typeface="+mj-lt"/>
              <a:buAutoNum type="arabicPeriod"/>
            </a:pPr>
            <a:r>
              <a:rPr lang="en-GB" sz="2000" dirty="0"/>
              <a:t>To maintain a sufficient energy level;</a:t>
            </a:r>
          </a:p>
          <a:p>
            <a:pPr marL="457200" indent="-457200" fontAlgn="base">
              <a:buFont typeface="+mj-lt"/>
              <a:buAutoNum type="arabicPeriod"/>
            </a:pPr>
            <a:r>
              <a:rPr lang="en-GB" sz="2000" dirty="0"/>
              <a:t> To stay balanced in case of tensions;</a:t>
            </a:r>
          </a:p>
          <a:p>
            <a:pPr marL="457200" indent="-457200" fontAlgn="base">
              <a:buFont typeface="+mj-lt"/>
              <a:buAutoNum type="arabicPeriod"/>
            </a:pPr>
            <a:r>
              <a:rPr lang="en-GB" sz="2000" dirty="0"/>
              <a:t>To know what to focus on;</a:t>
            </a:r>
          </a:p>
          <a:p>
            <a:pPr marL="457200" indent="-457200" fontAlgn="base">
              <a:buFont typeface="+mj-lt"/>
              <a:buAutoNum type="arabicPeriod"/>
            </a:pPr>
            <a:r>
              <a:rPr lang="en-GB" sz="2000" dirty="0"/>
              <a:t>To improve the quality and intensity of interaction with others;</a:t>
            </a:r>
          </a:p>
          <a:p>
            <a:pPr fontAlgn="base"/>
            <a:endParaRPr lang="nl-NL" sz="20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536D8A88-558F-4861-B5B5-E56A835BA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8130" y="615608"/>
            <a:ext cx="8879702" cy="875542"/>
          </a:xfrm>
        </p:spPr>
        <p:txBody>
          <a:bodyPr/>
          <a:lstStyle/>
          <a:p>
            <a:r>
              <a:rPr lang="nl-NL" dirty="0">
                <a:solidFill>
                  <a:srgbClr val="2F5496"/>
                </a:solidFill>
              </a:rPr>
              <a:t>5 basic skills </a:t>
            </a:r>
            <a:r>
              <a:rPr lang="nl-NL" dirty="0" err="1">
                <a:solidFill>
                  <a:srgbClr val="2F5496"/>
                </a:solidFill>
              </a:rPr>
              <a:t>for</a:t>
            </a:r>
            <a:r>
              <a:rPr lang="nl-NL" dirty="0">
                <a:solidFill>
                  <a:srgbClr val="2F5496"/>
                </a:solidFill>
              </a:rPr>
              <a:t> personal </a:t>
            </a:r>
            <a:r>
              <a:rPr lang="nl-NL" dirty="0" err="1">
                <a:solidFill>
                  <a:srgbClr val="2F5496"/>
                </a:solidFill>
              </a:rPr>
              <a:t>resilience</a:t>
            </a:r>
            <a:endParaRPr lang="en-US" dirty="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157080F7-B6B3-454C-BB36-935B80427FF7}"/>
              </a:ext>
            </a:extLst>
          </p:cNvPr>
          <p:cNvGraphicFramePr/>
          <p:nvPr/>
        </p:nvGraphicFramePr>
        <p:xfrm>
          <a:off x="4458457" y="2565495"/>
          <a:ext cx="4662487" cy="30423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Afbeelding 2">
            <a:extLst>
              <a:ext uri="{FF2B5EF4-FFF2-40B4-BE49-F238E27FC236}">
                <a16:creationId xmlns:a16="http://schemas.microsoft.com/office/drawing/2014/main" id="{FA50273D-4EEF-A9FA-2291-E83DC7FC6A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7309" y="6338455"/>
            <a:ext cx="1064366" cy="39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190158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7" name="Google Shape;787;p46"/>
          <p:cNvGrpSpPr/>
          <p:nvPr/>
        </p:nvGrpSpPr>
        <p:grpSpPr>
          <a:xfrm>
            <a:off x="2393414" y="2610565"/>
            <a:ext cx="4967002" cy="1730775"/>
            <a:chOff x="3728245" y="2105526"/>
            <a:chExt cx="6622669" cy="2307700"/>
          </a:xfrm>
        </p:grpSpPr>
        <p:sp>
          <p:nvSpPr>
            <p:cNvPr id="788" name="Google Shape;788;p46"/>
            <p:cNvSpPr txBox="1"/>
            <p:nvPr/>
          </p:nvSpPr>
          <p:spPr>
            <a:xfrm>
              <a:off x="3958382" y="2105526"/>
              <a:ext cx="4877268" cy="7795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176" tIns="38078" rIns="76176" bIns="38078" anchor="t" anchorCtr="0">
              <a:noAutofit/>
            </a:bodyPr>
            <a:lstStyle/>
            <a:p>
              <a:r>
                <a:rPr lang="en-GB" sz="3299" b="1" dirty="0">
                  <a:solidFill>
                    <a:srgbClr val="003C76"/>
                  </a:solidFill>
                  <a:latin typeface="Arial"/>
                  <a:ea typeface="Arial"/>
                  <a:cs typeface="Arial"/>
                  <a:sym typeface="Arial"/>
                </a:rPr>
                <a:t>LOAD TO CARRY</a:t>
              </a:r>
              <a:endParaRPr sz="1500" dirty="0"/>
            </a:p>
          </p:txBody>
        </p:sp>
        <p:cxnSp>
          <p:nvCxnSpPr>
            <p:cNvPr id="789" name="Google Shape;789;p46"/>
            <p:cNvCxnSpPr/>
            <p:nvPr/>
          </p:nvCxnSpPr>
          <p:spPr>
            <a:xfrm>
              <a:off x="4020452" y="3200400"/>
              <a:ext cx="4530098" cy="0"/>
            </a:xfrm>
            <a:prstGeom prst="straightConnector1">
              <a:avLst/>
            </a:prstGeom>
            <a:noFill/>
            <a:ln w="82550" cap="flat" cmpd="sng">
              <a:solidFill>
                <a:srgbClr val="0097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790" name="Google Shape;790;p46"/>
            <p:cNvSpPr txBox="1"/>
            <p:nvPr/>
          </p:nvSpPr>
          <p:spPr>
            <a:xfrm>
              <a:off x="3728245" y="3633526"/>
              <a:ext cx="6162300" cy="77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176" tIns="38078" rIns="76176" bIns="38078" anchor="t" anchorCtr="0">
              <a:noAutofit/>
            </a:bodyPr>
            <a:lstStyle/>
            <a:p>
              <a:r>
                <a:rPr lang="en-GB" sz="3299" b="1" dirty="0">
                  <a:solidFill>
                    <a:srgbClr val="003C76"/>
                  </a:solidFill>
                  <a:latin typeface="Arial"/>
                  <a:ea typeface="Arial"/>
                  <a:cs typeface="Arial"/>
                  <a:sym typeface="Arial"/>
                </a:rPr>
                <a:t>COPING CAPACITY</a:t>
              </a:r>
              <a:endParaRPr sz="1500" dirty="0"/>
            </a:p>
          </p:txBody>
        </p:sp>
        <p:sp>
          <p:nvSpPr>
            <p:cNvPr id="791" name="Google Shape;791;p46"/>
            <p:cNvSpPr txBox="1"/>
            <p:nvPr/>
          </p:nvSpPr>
          <p:spPr>
            <a:xfrm>
              <a:off x="8926287" y="2647186"/>
              <a:ext cx="700233" cy="11182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176" tIns="38078" rIns="76176" bIns="38078" anchor="t" anchorCtr="0">
              <a:noAutofit/>
            </a:bodyPr>
            <a:lstStyle/>
            <a:p>
              <a:r>
                <a:rPr lang="en-GB" sz="4950" dirty="0">
                  <a:solidFill>
                    <a:srgbClr val="003C76"/>
                  </a:solidFill>
                  <a:latin typeface="Arial"/>
                  <a:ea typeface="Arial"/>
                  <a:cs typeface="Arial"/>
                  <a:sym typeface="Arial"/>
                </a:rPr>
                <a:t>&lt;</a:t>
              </a:r>
              <a:endParaRPr sz="1500" dirty="0"/>
            </a:p>
          </p:txBody>
        </p:sp>
        <p:sp>
          <p:nvSpPr>
            <p:cNvPr id="792" name="Google Shape;792;p46"/>
            <p:cNvSpPr txBox="1"/>
            <p:nvPr/>
          </p:nvSpPr>
          <p:spPr>
            <a:xfrm>
              <a:off x="9675613" y="2585890"/>
              <a:ext cx="675301" cy="11182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176" tIns="38078" rIns="76176" bIns="38078" anchor="t" anchorCtr="0">
              <a:noAutofit/>
            </a:bodyPr>
            <a:lstStyle/>
            <a:p>
              <a:r>
                <a:rPr lang="en-GB" sz="4950" dirty="0">
                  <a:solidFill>
                    <a:srgbClr val="003C76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sz="1500" dirty="0"/>
            </a:p>
          </p:txBody>
        </p:sp>
      </p:grpSp>
      <p:sp>
        <p:nvSpPr>
          <p:cNvPr id="793" name="Google Shape;793;p46"/>
          <p:cNvSpPr txBox="1"/>
          <p:nvPr/>
        </p:nvSpPr>
        <p:spPr>
          <a:xfrm>
            <a:off x="612133" y="729092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3" tIns="34266" rIns="68553" bIns="34266" anchor="ctr" anchorCtr="0">
            <a:noAutofit/>
          </a:bodyPr>
          <a:lstStyle/>
          <a:p>
            <a:pPr>
              <a:lnSpc>
                <a:spcPct val="90000"/>
              </a:lnSpc>
              <a:buClr>
                <a:srgbClr val="2F5496"/>
              </a:buClr>
              <a:buSzPts val="3600"/>
            </a:pPr>
            <a:r>
              <a:rPr lang="en-GB" sz="2700" dirty="0">
                <a:solidFill>
                  <a:srgbClr val="2F5496"/>
                </a:solidFill>
                <a:latin typeface="Arial Black"/>
                <a:ea typeface="Arial Black"/>
                <a:cs typeface="Arial Black"/>
                <a:sym typeface="Arial Black"/>
              </a:rPr>
              <a:t>BALANCE</a:t>
            </a:r>
            <a:endParaRPr sz="2700" dirty="0">
              <a:solidFill>
                <a:srgbClr val="2F5496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grpSp>
        <p:nvGrpSpPr>
          <p:cNvPr id="9" name="Group 3">
            <a:extLst>
              <a:ext uri="{FF2B5EF4-FFF2-40B4-BE49-F238E27FC236}">
                <a16:creationId xmlns:a16="http://schemas.microsoft.com/office/drawing/2014/main" id="{AFC05B8B-72BC-B043-9306-C9037FF713B4}"/>
              </a:ext>
            </a:extLst>
          </p:cNvPr>
          <p:cNvGrpSpPr/>
          <p:nvPr/>
        </p:nvGrpSpPr>
        <p:grpSpPr>
          <a:xfrm>
            <a:off x="-13070" y="885813"/>
            <a:ext cx="230885" cy="1914758"/>
            <a:chOff x="-13070" y="377176"/>
            <a:chExt cx="230885" cy="2297709"/>
          </a:xfrm>
        </p:grpSpPr>
        <p:sp>
          <p:nvSpPr>
            <p:cNvPr id="10" name="Rectangle 1">
              <a:extLst>
                <a:ext uri="{FF2B5EF4-FFF2-40B4-BE49-F238E27FC236}">
                  <a16:creationId xmlns:a16="http://schemas.microsoft.com/office/drawing/2014/main" id="{0CE56BD4-CCC6-9F4C-9B07-3F748A8AE88D}"/>
                </a:ext>
              </a:extLst>
            </p:cNvPr>
            <p:cNvSpPr/>
            <p:nvPr/>
          </p:nvSpPr>
          <p:spPr>
            <a:xfrm>
              <a:off x="-13070" y="1520258"/>
              <a:ext cx="230885" cy="1154627"/>
            </a:xfrm>
            <a:prstGeom prst="rect">
              <a:avLst/>
            </a:prstGeom>
            <a:solidFill>
              <a:srgbClr val="38A4E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6">
              <a:extLst>
                <a:ext uri="{FF2B5EF4-FFF2-40B4-BE49-F238E27FC236}">
                  <a16:creationId xmlns:a16="http://schemas.microsoft.com/office/drawing/2014/main" id="{D192976F-2CF0-174F-9A38-79DD24E59EAB}"/>
                </a:ext>
              </a:extLst>
            </p:cNvPr>
            <p:cNvSpPr/>
            <p:nvPr/>
          </p:nvSpPr>
          <p:spPr>
            <a:xfrm>
              <a:off x="-13070" y="377176"/>
              <a:ext cx="230885" cy="1154627"/>
            </a:xfrm>
            <a:prstGeom prst="rect">
              <a:avLst/>
            </a:prstGeom>
            <a:solidFill>
              <a:srgbClr val="8EC63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096296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48"/>
          <p:cNvSpPr txBox="1"/>
          <p:nvPr/>
        </p:nvSpPr>
        <p:spPr>
          <a:xfrm>
            <a:off x="1481365" y="2240521"/>
            <a:ext cx="6173176" cy="3393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76" tIns="38078" rIns="76176" bIns="38078" anchor="ctr" anchorCtr="0">
            <a:noAutofit/>
          </a:bodyPr>
          <a:lstStyle/>
          <a:p>
            <a:pPr>
              <a:buClr>
                <a:srgbClr val="000000"/>
              </a:buClr>
              <a:buSzPts val="2160"/>
            </a:pPr>
            <a:endParaRPr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9" name="Google Shape;809;p48"/>
          <p:cNvSpPr/>
          <p:nvPr/>
        </p:nvSpPr>
        <p:spPr>
          <a:xfrm>
            <a:off x="3072051" y="1920241"/>
            <a:ext cx="3288408" cy="3288408"/>
          </a:xfrm>
          <a:prstGeom prst="ellipse">
            <a:avLst/>
          </a:prstGeom>
          <a:solidFill>
            <a:srgbClr val="3180FE"/>
          </a:solidFill>
          <a:ln w="42500" cap="flat" cmpd="sng">
            <a:solidFill>
              <a:srgbClr val="3180F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6176" tIns="38078" rIns="76176" bIns="38078" anchor="ctr" anchorCtr="0">
            <a:noAutofit/>
          </a:bodyPr>
          <a:lstStyle/>
          <a:p>
            <a:pPr algn="ctr"/>
            <a:endParaRPr sz="15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0" name="Google Shape;810;p48"/>
          <p:cNvSpPr/>
          <p:nvPr/>
        </p:nvSpPr>
        <p:spPr>
          <a:xfrm>
            <a:off x="4086275" y="2934465"/>
            <a:ext cx="1259958" cy="1259958"/>
          </a:xfrm>
          <a:prstGeom prst="ellipse">
            <a:avLst/>
          </a:prstGeom>
          <a:solidFill>
            <a:srgbClr val="00519E"/>
          </a:solidFill>
          <a:ln>
            <a:noFill/>
          </a:ln>
        </p:spPr>
        <p:txBody>
          <a:bodyPr spcFirstLastPara="1" wrap="square" lIns="76176" tIns="38078" rIns="76176" bIns="38078" anchor="ctr" anchorCtr="0">
            <a:noAutofit/>
          </a:bodyPr>
          <a:lstStyle/>
          <a:p>
            <a:pPr algn="ctr"/>
            <a:endParaRPr sz="15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11" name="Google Shape;811;p48"/>
          <p:cNvCxnSpPr/>
          <p:nvPr/>
        </p:nvCxnSpPr>
        <p:spPr>
          <a:xfrm rot="10800000">
            <a:off x="2740876" y="2496277"/>
            <a:ext cx="1975378" cy="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812" name="Google Shape;812;p48"/>
          <p:cNvSpPr txBox="1"/>
          <p:nvPr/>
        </p:nvSpPr>
        <p:spPr>
          <a:xfrm>
            <a:off x="852126" y="2320908"/>
            <a:ext cx="1898215" cy="333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76" tIns="38078" rIns="76176" bIns="38078" anchor="t" anchorCtr="0">
            <a:noAutofit/>
          </a:bodyPr>
          <a:lstStyle/>
          <a:p>
            <a:r>
              <a:rPr lang="en-GB" sz="1666" b="1" dirty="0">
                <a:solidFill>
                  <a:srgbClr val="003C76"/>
                </a:solidFill>
                <a:latin typeface="Arial"/>
                <a:ea typeface="Arial"/>
                <a:cs typeface="Arial"/>
                <a:sym typeface="Arial"/>
              </a:rPr>
              <a:t>Circle of concern</a:t>
            </a:r>
            <a:endParaRPr sz="1500" dirty="0"/>
          </a:p>
        </p:txBody>
      </p:sp>
      <p:sp>
        <p:nvSpPr>
          <p:cNvPr id="813" name="Google Shape;813;p48"/>
          <p:cNvSpPr txBox="1"/>
          <p:nvPr/>
        </p:nvSpPr>
        <p:spPr>
          <a:xfrm>
            <a:off x="6994955" y="3410579"/>
            <a:ext cx="2003732" cy="333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76" tIns="38078" rIns="76176" bIns="38078" anchor="t" anchorCtr="0">
            <a:noAutofit/>
          </a:bodyPr>
          <a:lstStyle/>
          <a:p>
            <a:r>
              <a:rPr lang="en-GB" sz="1666" b="1" dirty="0">
                <a:solidFill>
                  <a:srgbClr val="003C76"/>
                </a:solidFill>
                <a:latin typeface="Arial"/>
                <a:ea typeface="Arial"/>
                <a:cs typeface="Arial"/>
                <a:sym typeface="Arial"/>
              </a:rPr>
              <a:t>Circle of influence</a:t>
            </a:r>
            <a:endParaRPr sz="1500" dirty="0"/>
          </a:p>
        </p:txBody>
      </p:sp>
      <p:cxnSp>
        <p:nvCxnSpPr>
          <p:cNvPr id="814" name="Google Shape;814;p48"/>
          <p:cNvCxnSpPr/>
          <p:nvPr/>
        </p:nvCxnSpPr>
        <p:spPr>
          <a:xfrm>
            <a:off x="4778198" y="3564445"/>
            <a:ext cx="2083839" cy="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815" name="Google Shape;815;p48"/>
          <p:cNvSpPr txBox="1"/>
          <p:nvPr/>
        </p:nvSpPr>
        <p:spPr>
          <a:xfrm>
            <a:off x="2112083" y="979661"/>
            <a:ext cx="5607974" cy="99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3" tIns="34266" rIns="68553" bIns="34266" anchor="ctr" anchorCtr="0">
            <a:noAutofit/>
          </a:bodyPr>
          <a:lstStyle/>
          <a:p>
            <a:pPr>
              <a:lnSpc>
                <a:spcPct val="90000"/>
              </a:lnSpc>
              <a:buClr>
                <a:srgbClr val="2F5496"/>
              </a:buClr>
              <a:buSzPts val="3600"/>
            </a:pPr>
            <a:r>
              <a:rPr lang="en-GB" sz="3000" dirty="0">
                <a:solidFill>
                  <a:srgbClr val="2F5496"/>
                </a:solidFill>
                <a:latin typeface="Arial Black"/>
                <a:ea typeface="Arial Black"/>
                <a:cs typeface="Arial Black"/>
                <a:sym typeface="Arial Black"/>
              </a:rPr>
              <a:t>CIRCLES OF INFLUENCE</a:t>
            </a:r>
            <a:endParaRPr sz="3000" dirty="0">
              <a:solidFill>
                <a:srgbClr val="2F5496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09891501-F600-6D6A-D929-33D1851FE54B}"/>
              </a:ext>
            </a:extLst>
          </p:cNvPr>
          <p:cNvGrpSpPr/>
          <p:nvPr/>
        </p:nvGrpSpPr>
        <p:grpSpPr>
          <a:xfrm>
            <a:off x="-13070" y="885813"/>
            <a:ext cx="230885" cy="1914758"/>
            <a:chOff x="-13070" y="377176"/>
            <a:chExt cx="230885" cy="2297709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461603C5-541D-ECC6-1625-39E3EE51A057}"/>
                </a:ext>
              </a:extLst>
            </p:cNvPr>
            <p:cNvSpPr/>
            <p:nvPr/>
          </p:nvSpPr>
          <p:spPr>
            <a:xfrm>
              <a:off x="-13070" y="1520258"/>
              <a:ext cx="230885" cy="1154627"/>
            </a:xfrm>
            <a:prstGeom prst="rect">
              <a:avLst/>
            </a:prstGeom>
            <a:solidFill>
              <a:srgbClr val="38A4E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6">
              <a:extLst>
                <a:ext uri="{FF2B5EF4-FFF2-40B4-BE49-F238E27FC236}">
                  <a16:creationId xmlns:a16="http://schemas.microsoft.com/office/drawing/2014/main" id="{212BC134-37BB-1F89-3488-FA31AAB1356E}"/>
                </a:ext>
              </a:extLst>
            </p:cNvPr>
            <p:cNvSpPr/>
            <p:nvPr/>
          </p:nvSpPr>
          <p:spPr>
            <a:xfrm>
              <a:off x="-13070" y="377176"/>
              <a:ext cx="230885" cy="1154627"/>
            </a:xfrm>
            <a:prstGeom prst="rect">
              <a:avLst/>
            </a:prstGeom>
            <a:solidFill>
              <a:srgbClr val="8EC63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512272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B650C9-5429-A341-911D-BEC9EE40B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EB61CEA-455F-6042-B201-384B1C2F3D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8544E46-BC66-7E41-9E8C-798151CD44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1840"/>
            <a:ext cx="9144000" cy="473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7313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6B2CD5-309D-EC49-AB81-386C794BF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2B7C9F-6F12-F94E-A106-04C09BBF9F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1FC1FC2-75EA-8143-A216-E1EBCBDCAE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0094"/>
            <a:ext cx="9144000" cy="535781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5707481-F6A6-4D9D-62B5-0FD669C003D5}"/>
              </a:ext>
            </a:extLst>
          </p:cNvPr>
          <p:cNvGrpSpPr/>
          <p:nvPr/>
        </p:nvGrpSpPr>
        <p:grpSpPr>
          <a:xfrm>
            <a:off x="-13070" y="885813"/>
            <a:ext cx="230885" cy="1914758"/>
            <a:chOff x="-13070" y="377176"/>
            <a:chExt cx="230885" cy="2297709"/>
          </a:xfrm>
        </p:grpSpPr>
        <p:sp>
          <p:nvSpPr>
            <p:cNvPr id="6" name="Rectangle 1">
              <a:extLst>
                <a:ext uri="{FF2B5EF4-FFF2-40B4-BE49-F238E27FC236}">
                  <a16:creationId xmlns:a16="http://schemas.microsoft.com/office/drawing/2014/main" id="{6663C3C3-C079-B93E-480F-342EAA9FBE63}"/>
                </a:ext>
              </a:extLst>
            </p:cNvPr>
            <p:cNvSpPr/>
            <p:nvPr/>
          </p:nvSpPr>
          <p:spPr>
            <a:xfrm>
              <a:off x="-13070" y="1520258"/>
              <a:ext cx="230885" cy="1154627"/>
            </a:xfrm>
            <a:prstGeom prst="rect">
              <a:avLst/>
            </a:prstGeom>
            <a:solidFill>
              <a:srgbClr val="38A4E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BF7E5B6-5691-69A6-3412-62CFD9A3A7EA}"/>
                </a:ext>
              </a:extLst>
            </p:cNvPr>
            <p:cNvSpPr/>
            <p:nvPr/>
          </p:nvSpPr>
          <p:spPr>
            <a:xfrm>
              <a:off x="-13070" y="377176"/>
              <a:ext cx="230885" cy="1154627"/>
            </a:xfrm>
            <a:prstGeom prst="rect">
              <a:avLst/>
            </a:prstGeom>
            <a:solidFill>
              <a:srgbClr val="8EC63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972537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2B96256-A410-4A45-BE7A-3ACB07DC7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2394" y="979423"/>
            <a:ext cx="2318706" cy="13795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000"/>
              <a:t>How is your personal resillience?</a:t>
            </a:r>
          </a:p>
        </p:txBody>
      </p:sp>
      <p:pic>
        <p:nvPicPr>
          <p:cNvPr id="6" name="Afbeelding 5" descr="Afbeelding met persoon, buiten, lopen, vasthouden&#10;&#10;Automatisch gegenereerde beschrijving">
            <a:extLst>
              <a:ext uri="{FF2B5EF4-FFF2-40B4-BE49-F238E27FC236}">
                <a16:creationId xmlns:a16="http://schemas.microsoft.com/office/drawing/2014/main" id="{E2A34A43-B88E-7D4C-AC74-C766397384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4" r="1822"/>
          <a:stretch/>
        </p:blipFill>
        <p:spPr>
          <a:xfrm>
            <a:off x="21" y="571860"/>
            <a:ext cx="6086455" cy="5340259"/>
          </a:xfrm>
          <a:prstGeom prst="rect">
            <a:avLst/>
          </a:prstGeom>
          <a:noFill/>
        </p:spPr>
      </p:pic>
      <p:sp>
        <p:nvSpPr>
          <p:cNvPr id="2" name="Tijdelijke aanduiding voor verticale tekst 1">
            <a:extLst>
              <a:ext uri="{FF2B5EF4-FFF2-40B4-BE49-F238E27FC236}">
                <a16:creationId xmlns:a16="http://schemas.microsoft.com/office/drawing/2014/main" id="{2ABA4DBA-62B8-0845-961F-BE6EAEC2B2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2394" y="2586840"/>
            <a:ext cx="2207110" cy="2950220"/>
          </a:xfrm>
        </p:spPr>
        <p:txBody>
          <a:bodyPr vert="horz" lIns="91440" tIns="45720" rIns="91440" bIns="45720" rtlCol="0">
            <a:normAutofit/>
          </a:bodyPr>
          <a:lstStyle/>
          <a:p>
            <a:pPr marL="238087"/>
            <a:r>
              <a:rPr lang="en-US" sz="1600"/>
              <a:t>How are you going to take care of yourself and each other?</a:t>
            </a:r>
          </a:p>
          <a:p>
            <a:pPr marL="238087"/>
            <a:r>
              <a:rPr lang="en-US" sz="1600"/>
              <a:t>What does this mean from you personally?</a:t>
            </a:r>
          </a:p>
          <a:p>
            <a:pPr marL="238087"/>
            <a:r>
              <a:rPr lang="en-US" sz="1600"/>
              <a:t>What do you need from others?.</a:t>
            </a:r>
          </a:p>
        </p:txBody>
      </p:sp>
    </p:spTree>
    <p:extLst>
      <p:ext uri="{BB962C8B-B14F-4D97-AF65-F5344CB8AC3E}">
        <p14:creationId xmlns:p14="http://schemas.microsoft.com/office/powerpoint/2010/main" val="8289840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D90109-BA67-0392-915A-67279D6B7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393" y="4830186"/>
            <a:ext cx="8179546" cy="55961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b="1" dirty="0"/>
              <a:t>From resilience to antifragile</a:t>
            </a:r>
          </a:p>
        </p:txBody>
      </p:sp>
      <p:pic>
        <p:nvPicPr>
          <p:cNvPr id="6" name="Afbeelding 5" descr="Afbeelding met tekst, wiel, uitrusting&#10;&#10;Automatisch gegenereerde beschrijving">
            <a:extLst>
              <a:ext uri="{FF2B5EF4-FFF2-40B4-BE49-F238E27FC236}">
                <a16:creationId xmlns:a16="http://schemas.microsoft.com/office/drawing/2014/main" id="{CCFAC379-3499-8FB3-CEA1-1779C0B9AF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3" b="7224"/>
          <a:stretch/>
        </p:blipFill>
        <p:spPr>
          <a:xfrm>
            <a:off x="1627521" y="1242060"/>
            <a:ext cx="5888958" cy="2962230"/>
          </a:xfrm>
          <a:prstGeom prst="rect">
            <a:avLst/>
          </a:prstGeom>
          <a:effectLst/>
        </p:spPr>
      </p:pic>
      <p:grpSp>
        <p:nvGrpSpPr>
          <p:cNvPr id="7" name="Group 3">
            <a:extLst>
              <a:ext uri="{FF2B5EF4-FFF2-40B4-BE49-F238E27FC236}">
                <a16:creationId xmlns:a16="http://schemas.microsoft.com/office/drawing/2014/main" id="{291091AA-3205-9730-B269-AD0141BA83A4}"/>
              </a:ext>
            </a:extLst>
          </p:cNvPr>
          <p:cNvGrpSpPr/>
          <p:nvPr/>
        </p:nvGrpSpPr>
        <p:grpSpPr>
          <a:xfrm>
            <a:off x="-13070" y="885813"/>
            <a:ext cx="230885" cy="1914758"/>
            <a:chOff x="-13070" y="377176"/>
            <a:chExt cx="230885" cy="2297709"/>
          </a:xfrm>
        </p:grpSpPr>
        <p:sp>
          <p:nvSpPr>
            <p:cNvPr id="8" name="Rectangle 1">
              <a:extLst>
                <a:ext uri="{FF2B5EF4-FFF2-40B4-BE49-F238E27FC236}">
                  <a16:creationId xmlns:a16="http://schemas.microsoft.com/office/drawing/2014/main" id="{C3FE5998-9079-079D-AFAA-39D2335C9A6B}"/>
                </a:ext>
              </a:extLst>
            </p:cNvPr>
            <p:cNvSpPr/>
            <p:nvPr/>
          </p:nvSpPr>
          <p:spPr>
            <a:xfrm>
              <a:off x="-13070" y="1520258"/>
              <a:ext cx="230885" cy="1154627"/>
            </a:xfrm>
            <a:prstGeom prst="rect">
              <a:avLst/>
            </a:prstGeom>
            <a:solidFill>
              <a:srgbClr val="38A4E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6">
              <a:extLst>
                <a:ext uri="{FF2B5EF4-FFF2-40B4-BE49-F238E27FC236}">
                  <a16:creationId xmlns:a16="http://schemas.microsoft.com/office/drawing/2014/main" id="{3F25CF18-47BE-FF41-274A-A64A26A743E0}"/>
                </a:ext>
              </a:extLst>
            </p:cNvPr>
            <p:cNvSpPr/>
            <p:nvPr/>
          </p:nvSpPr>
          <p:spPr>
            <a:xfrm>
              <a:off x="-13070" y="377176"/>
              <a:ext cx="230885" cy="1154627"/>
            </a:xfrm>
            <a:prstGeom prst="rect">
              <a:avLst/>
            </a:prstGeom>
            <a:solidFill>
              <a:srgbClr val="8EC63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81292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34608" y="841907"/>
            <a:ext cx="7387389" cy="1050000"/>
          </a:xfrm>
        </p:spPr>
        <p:txBody>
          <a:bodyPr/>
          <a:lstStyle/>
          <a:p>
            <a:r>
              <a:rPr lang="nl-NL" b="1" dirty="0" err="1">
                <a:solidFill>
                  <a:srgbClr val="454678"/>
                </a:solidFill>
              </a:rPr>
              <a:t>This</a:t>
            </a:r>
            <a:r>
              <a:rPr lang="nl-NL" b="1" dirty="0">
                <a:solidFill>
                  <a:srgbClr val="454678"/>
                </a:solidFill>
              </a:rPr>
              <a:t> </a:t>
            </a:r>
            <a:r>
              <a:rPr lang="nl-NL" b="1" dirty="0" err="1">
                <a:solidFill>
                  <a:srgbClr val="454678"/>
                </a:solidFill>
              </a:rPr>
              <a:t>group</a:t>
            </a:r>
            <a:r>
              <a:rPr lang="nl-NL" b="1" dirty="0">
                <a:solidFill>
                  <a:srgbClr val="454678"/>
                </a:solidFill>
              </a:rPr>
              <a:t> as a system</a:t>
            </a:r>
          </a:p>
        </p:txBody>
      </p:sp>
      <p:pic>
        <p:nvPicPr>
          <p:cNvPr id="6" name="Tijdelijke aanduiding voor afbeelding 5" descr="verbinding- eigen kleur netwerk.jpg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t="-48714" b="-48714"/>
          <a:stretch>
            <a:fillRect/>
          </a:stretch>
        </p:blipFill>
        <p:spPr>
          <a:xfrm>
            <a:off x="1363298" y="571500"/>
            <a:ext cx="6130008" cy="6811120"/>
          </a:xfr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B8757710-B8AD-561E-D0B4-309E9258F976}"/>
              </a:ext>
            </a:extLst>
          </p:cNvPr>
          <p:cNvGrpSpPr/>
          <p:nvPr/>
        </p:nvGrpSpPr>
        <p:grpSpPr>
          <a:xfrm>
            <a:off x="-13070" y="885813"/>
            <a:ext cx="230885" cy="1914758"/>
            <a:chOff x="-13070" y="377176"/>
            <a:chExt cx="230885" cy="2297709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5EA93AD8-B8A1-740E-16CE-BD343A16FF71}"/>
                </a:ext>
              </a:extLst>
            </p:cNvPr>
            <p:cNvSpPr/>
            <p:nvPr/>
          </p:nvSpPr>
          <p:spPr>
            <a:xfrm>
              <a:off x="-13070" y="1520258"/>
              <a:ext cx="230885" cy="1154627"/>
            </a:xfrm>
            <a:prstGeom prst="rect">
              <a:avLst/>
            </a:prstGeom>
            <a:solidFill>
              <a:srgbClr val="38A4E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6">
              <a:extLst>
                <a:ext uri="{FF2B5EF4-FFF2-40B4-BE49-F238E27FC236}">
                  <a16:creationId xmlns:a16="http://schemas.microsoft.com/office/drawing/2014/main" id="{D0588AC6-642C-894F-784E-524B20E10716}"/>
                </a:ext>
              </a:extLst>
            </p:cNvPr>
            <p:cNvSpPr/>
            <p:nvPr/>
          </p:nvSpPr>
          <p:spPr>
            <a:xfrm>
              <a:off x="-13070" y="377176"/>
              <a:ext cx="230885" cy="1154627"/>
            </a:xfrm>
            <a:prstGeom prst="rect">
              <a:avLst/>
            </a:prstGeom>
            <a:solidFill>
              <a:srgbClr val="8EC63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99201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B5103324-4916-194B-81FB-7FE7EA1938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596"/>
            <a:ext cx="9144000" cy="5078808"/>
          </a:xfrm>
          <a:prstGeom prst="rect">
            <a:avLst/>
          </a:prstGeom>
        </p:spPr>
      </p:pic>
      <p:sp>
        <p:nvSpPr>
          <p:cNvPr id="2" name="Tijdelijke aanduiding voor afbeelding 1">
            <a:extLst>
              <a:ext uri="{FF2B5EF4-FFF2-40B4-BE49-F238E27FC236}">
                <a16:creationId xmlns:a16="http://schemas.microsoft.com/office/drawing/2014/main" id="{B74C49C4-EC60-F143-8647-2E3DDCAD156F}"/>
              </a:ext>
            </a:extLst>
          </p:cNvPr>
          <p:cNvSpPr>
            <a:spLocks noGrp="1"/>
          </p:cNvSpPr>
          <p:nvPr>
            <p:ph type="pic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9062254-EF51-FB40-B0B0-6946596D0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b="1" dirty="0" err="1">
                <a:solidFill>
                  <a:srgbClr val="454678"/>
                </a:solidFill>
              </a:rPr>
              <a:t>Self</a:t>
            </a:r>
            <a:r>
              <a:rPr lang="nl-NL" sz="3600" b="1" dirty="0">
                <a:solidFill>
                  <a:srgbClr val="454678"/>
                </a:solidFill>
              </a:rPr>
              <a:t> </a:t>
            </a:r>
            <a:r>
              <a:rPr lang="nl-NL" sz="3600" b="1" dirty="0" err="1">
                <a:solidFill>
                  <a:srgbClr val="454678"/>
                </a:solidFill>
              </a:rPr>
              <a:t>organisation</a:t>
            </a:r>
            <a:r>
              <a:rPr lang="nl-NL" sz="3600" b="1" dirty="0">
                <a:solidFill>
                  <a:srgbClr val="454678"/>
                </a:solidFill>
              </a:rPr>
              <a:t> </a:t>
            </a:r>
            <a:r>
              <a:rPr lang="nl-NL" sz="3600" b="1" dirty="0" err="1">
                <a:solidFill>
                  <a:srgbClr val="454678"/>
                </a:solidFill>
              </a:rPr>
              <a:t>within</a:t>
            </a:r>
            <a:r>
              <a:rPr lang="nl-NL" sz="3600" b="1" dirty="0">
                <a:solidFill>
                  <a:srgbClr val="454678"/>
                </a:solidFill>
              </a:rPr>
              <a:t> </a:t>
            </a:r>
            <a:r>
              <a:rPr lang="nl-NL" sz="3600" b="1" dirty="0" err="1">
                <a:solidFill>
                  <a:srgbClr val="454678"/>
                </a:solidFill>
              </a:rPr>
              <a:t>the</a:t>
            </a:r>
            <a:r>
              <a:rPr lang="nl-NL" sz="3600" b="1" dirty="0">
                <a:solidFill>
                  <a:srgbClr val="454678"/>
                </a:solidFill>
              </a:rPr>
              <a:t> project team</a:t>
            </a:r>
          </a:p>
        </p:txBody>
      </p:sp>
      <p:grpSp>
        <p:nvGrpSpPr>
          <p:cNvPr id="13" name="Group 3">
            <a:extLst>
              <a:ext uri="{FF2B5EF4-FFF2-40B4-BE49-F238E27FC236}">
                <a16:creationId xmlns:a16="http://schemas.microsoft.com/office/drawing/2014/main" id="{AFED17DE-7177-DD42-9C66-46940889F5F6}"/>
              </a:ext>
            </a:extLst>
          </p:cNvPr>
          <p:cNvGrpSpPr/>
          <p:nvPr/>
        </p:nvGrpSpPr>
        <p:grpSpPr>
          <a:xfrm>
            <a:off x="-13070" y="885813"/>
            <a:ext cx="230885" cy="1914758"/>
            <a:chOff x="-13070" y="377176"/>
            <a:chExt cx="230885" cy="2297709"/>
          </a:xfrm>
        </p:grpSpPr>
        <p:sp>
          <p:nvSpPr>
            <p:cNvPr id="15" name="Rectangle 1">
              <a:extLst>
                <a:ext uri="{FF2B5EF4-FFF2-40B4-BE49-F238E27FC236}">
                  <a16:creationId xmlns:a16="http://schemas.microsoft.com/office/drawing/2014/main" id="{A065EC13-E046-D24D-87B3-3606B0AB1FA4}"/>
                </a:ext>
              </a:extLst>
            </p:cNvPr>
            <p:cNvSpPr/>
            <p:nvPr/>
          </p:nvSpPr>
          <p:spPr>
            <a:xfrm>
              <a:off x="-13070" y="1520258"/>
              <a:ext cx="230885" cy="1154627"/>
            </a:xfrm>
            <a:prstGeom prst="rect">
              <a:avLst/>
            </a:prstGeom>
            <a:solidFill>
              <a:srgbClr val="38A4E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6">
              <a:extLst>
                <a:ext uri="{FF2B5EF4-FFF2-40B4-BE49-F238E27FC236}">
                  <a16:creationId xmlns:a16="http://schemas.microsoft.com/office/drawing/2014/main" id="{847F8328-853F-C045-A326-D7922345231B}"/>
                </a:ext>
              </a:extLst>
            </p:cNvPr>
            <p:cNvSpPr/>
            <p:nvPr/>
          </p:nvSpPr>
          <p:spPr>
            <a:xfrm>
              <a:off x="-13070" y="377176"/>
              <a:ext cx="230885" cy="1154627"/>
            </a:xfrm>
            <a:prstGeom prst="rect">
              <a:avLst/>
            </a:prstGeom>
            <a:solidFill>
              <a:srgbClr val="8EC63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93377752"/>
      </p:ext>
    </p:extLst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8D0135F-148B-D642-B311-42FADE91F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>
                <a:solidFill>
                  <a:srgbClr val="44546A"/>
                </a:solidFill>
              </a:rPr>
              <a:t>Self-organisation</a:t>
            </a:r>
            <a:r>
              <a:rPr lang="nl-NL" b="1" dirty="0">
                <a:solidFill>
                  <a:srgbClr val="44546A"/>
                </a:solidFill>
              </a:rPr>
              <a:t> </a:t>
            </a:r>
            <a:r>
              <a:rPr lang="nl-NL" b="1" dirty="0" err="1">
                <a:solidFill>
                  <a:srgbClr val="44546A"/>
                </a:solidFill>
              </a:rPr>
              <a:t>requires</a:t>
            </a:r>
            <a:endParaRPr lang="nl-NL" b="1" dirty="0">
              <a:solidFill>
                <a:srgbClr val="44546A"/>
              </a:solidFill>
            </a:endParaRP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E86501CF-B0A2-F34B-A2C4-1FC6282268B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dirty="0" err="1"/>
              <a:t>Ownership</a:t>
            </a:r>
            <a:endParaRPr lang="nl-NL" dirty="0"/>
          </a:p>
          <a:p>
            <a:r>
              <a:rPr lang="nl-NL" dirty="0" err="1"/>
              <a:t>Autonomy</a:t>
            </a:r>
            <a:endParaRPr lang="nl-NL" dirty="0"/>
          </a:p>
          <a:p>
            <a:r>
              <a:rPr lang="nl-NL" dirty="0" err="1"/>
              <a:t>Interdependency</a:t>
            </a:r>
            <a:endParaRPr lang="nl-NL" dirty="0"/>
          </a:p>
          <a:p>
            <a:r>
              <a:rPr lang="nl-NL" dirty="0"/>
              <a:t>Personal </a:t>
            </a:r>
            <a:r>
              <a:rPr lang="nl-NL" dirty="0" err="1"/>
              <a:t>Leadership</a:t>
            </a:r>
            <a:endParaRPr lang="nl-NL" dirty="0"/>
          </a:p>
          <a:p>
            <a:r>
              <a:rPr lang="nl-NL" dirty="0" err="1"/>
              <a:t>Social</a:t>
            </a:r>
            <a:r>
              <a:rPr lang="nl-NL" dirty="0"/>
              <a:t> skills</a:t>
            </a:r>
          </a:p>
        </p:txBody>
      </p:sp>
      <p:pic>
        <p:nvPicPr>
          <p:cNvPr id="7" name="E-learning-Norming-14-EN.png" descr="E-learning-Norming-14-EN.png">
            <a:extLst>
              <a:ext uri="{FF2B5EF4-FFF2-40B4-BE49-F238E27FC236}">
                <a16:creationId xmlns:a16="http://schemas.microsoft.com/office/drawing/2014/main" id="{AB3FCC66-661F-F140-ABA8-CC2C77AB0D0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58531" y="2092325"/>
            <a:ext cx="3627438" cy="362743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" name="Group 3">
            <a:extLst>
              <a:ext uri="{FF2B5EF4-FFF2-40B4-BE49-F238E27FC236}">
                <a16:creationId xmlns:a16="http://schemas.microsoft.com/office/drawing/2014/main" id="{5C1670D5-741F-494F-B818-3771A924E5A1}"/>
              </a:ext>
            </a:extLst>
          </p:cNvPr>
          <p:cNvGrpSpPr/>
          <p:nvPr/>
        </p:nvGrpSpPr>
        <p:grpSpPr>
          <a:xfrm>
            <a:off x="-13070" y="885813"/>
            <a:ext cx="230885" cy="1914758"/>
            <a:chOff x="-13070" y="377176"/>
            <a:chExt cx="230885" cy="2297709"/>
          </a:xfrm>
        </p:grpSpPr>
        <p:sp>
          <p:nvSpPr>
            <p:cNvPr id="9" name="Rectangle 1">
              <a:extLst>
                <a:ext uri="{FF2B5EF4-FFF2-40B4-BE49-F238E27FC236}">
                  <a16:creationId xmlns:a16="http://schemas.microsoft.com/office/drawing/2014/main" id="{D8342512-2EF4-F846-BC5B-C25434E022FF}"/>
                </a:ext>
              </a:extLst>
            </p:cNvPr>
            <p:cNvSpPr/>
            <p:nvPr/>
          </p:nvSpPr>
          <p:spPr>
            <a:xfrm>
              <a:off x="-13070" y="1520258"/>
              <a:ext cx="230885" cy="1154627"/>
            </a:xfrm>
            <a:prstGeom prst="rect">
              <a:avLst/>
            </a:prstGeom>
            <a:solidFill>
              <a:srgbClr val="38A4E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6">
              <a:extLst>
                <a:ext uri="{FF2B5EF4-FFF2-40B4-BE49-F238E27FC236}">
                  <a16:creationId xmlns:a16="http://schemas.microsoft.com/office/drawing/2014/main" id="{BAD672CE-1FE6-714E-976E-27EC4A866716}"/>
                </a:ext>
              </a:extLst>
            </p:cNvPr>
            <p:cNvSpPr/>
            <p:nvPr/>
          </p:nvSpPr>
          <p:spPr>
            <a:xfrm>
              <a:off x="-13070" y="377176"/>
              <a:ext cx="230885" cy="1154627"/>
            </a:xfrm>
            <a:prstGeom prst="rect">
              <a:avLst/>
            </a:prstGeom>
            <a:solidFill>
              <a:srgbClr val="8EC63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48885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1*a4PJ5xUTTj_kIdp4tj1hfg.gif"/>
          <p:cNvPicPr>
            <a:picLocks noChangeAspect="1"/>
          </p:cNvPicPr>
          <p:nvPr/>
        </p:nvPicPr>
        <p:blipFill>
          <a:blip r:embed="rId2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173" y="1664446"/>
            <a:ext cx="9776346" cy="4043939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96C2974E-4B25-C345-B8F2-0A249EAF8F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1512" y="-206565"/>
            <a:ext cx="6858000" cy="2387600"/>
          </a:xfrm>
        </p:spPr>
        <p:txBody>
          <a:bodyPr>
            <a:normAutofit/>
          </a:bodyPr>
          <a:lstStyle/>
          <a:p>
            <a:pPr algn="ctr"/>
            <a:r>
              <a:rPr lang="nl-NL" dirty="0" err="1">
                <a:solidFill>
                  <a:srgbClr val="2F5496"/>
                </a:solidFill>
              </a:rPr>
              <a:t>Dealing</a:t>
            </a:r>
            <a:r>
              <a:rPr lang="nl-NL" dirty="0">
                <a:solidFill>
                  <a:srgbClr val="2F5496"/>
                </a:solidFill>
              </a:rPr>
              <a:t> </a:t>
            </a:r>
            <a:r>
              <a:rPr lang="nl-NL" dirty="0" err="1">
                <a:solidFill>
                  <a:srgbClr val="2F5496"/>
                </a:solidFill>
              </a:rPr>
              <a:t>with</a:t>
            </a:r>
            <a:r>
              <a:rPr lang="nl-NL" dirty="0">
                <a:solidFill>
                  <a:srgbClr val="2F5496"/>
                </a:solidFill>
              </a:rPr>
              <a:t> </a:t>
            </a:r>
            <a:r>
              <a:rPr lang="nl-NL" dirty="0" err="1">
                <a:solidFill>
                  <a:srgbClr val="2F5496"/>
                </a:solidFill>
              </a:rPr>
              <a:t>complexity</a:t>
            </a:r>
            <a:r>
              <a:rPr lang="nl-NL" dirty="0">
                <a:solidFill>
                  <a:srgbClr val="2F5496"/>
                </a:solidFill>
              </a:rPr>
              <a:t> in a </a:t>
            </a:r>
            <a:r>
              <a:rPr lang="nl-NL" dirty="0" err="1">
                <a:solidFill>
                  <a:srgbClr val="2F5496"/>
                </a:solidFill>
              </a:rPr>
              <a:t>rapidly</a:t>
            </a:r>
            <a:r>
              <a:rPr lang="nl-NL" dirty="0">
                <a:solidFill>
                  <a:srgbClr val="2F5496"/>
                </a:solidFill>
              </a:rPr>
              <a:t> </a:t>
            </a:r>
            <a:r>
              <a:rPr lang="nl-NL" dirty="0" err="1">
                <a:solidFill>
                  <a:srgbClr val="2F5496"/>
                </a:solidFill>
              </a:rPr>
              <a:t>changing</a:t>
            </a:r>
            <a:r>
              <a:rPr lang="nl-NL" dirty="0">
                <a:solidFill>
                  <a:srgbClr val="2F5496"/>
                </a:solidFill>
              </a:rPr>
              <a:t> </a:t>
            </a:r>
            <a:r>
              <a:rPr lang="nl-NL" dirty="0" err="1">
                <a:solidFill>
                  <a:srgbClr val="2F5496"/>
                </a:solidFill>
              </a:rPr>
              <a:t>and</a:t>
            </a:r>
            <a:r>
              <a:rPr lang="nl-NL" dirty="0">
                <a:solidFill>
                  <a:srgbClr val="2F5496"/>
                </a:solidFill>
              </a:rPr>
              <a:t> complex </a:t>
            </a:r>
            <a:r>
              <a:rPr lang="nl-NL" dirty="0" err="1">
                <a:solidFill>
                  <a:srgbClr val="2F5496"/>
                </a:solidFill>
              </a:rPr>
              <a:t>world</a:t>
            </a:r>
            <a:endParaRPr lang="nl-NL" dirty="0">
              <a:solidFill>
                <a:srgbClr val="2F5496"/>
              </a:solidFill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EEC76891-6B33-4713-0C24-ADB01FC2F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7309" y="6338455"/>
            <a:ext cx="1064366" cy="39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96931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BDCCD282-6164-9F46-B4FE-F18D51E1F7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" b="2499"/>
          <a:stretch/>
        </p:blipFill>
        <p:spPr>
          <a:xfrm>
            <a:off x="20" y="571510"/>
            <a:ext cx="9143980" cy="5714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B424242-586F-EC4A-8111-0D39A530C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8695" y="3974535"/>
            <a:ext cx="1904671" cy="80694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dirty="0"/>
              <a:t>Lencioni</a:t>
            </a:r>
          </a:p>
        </p:txBody>
      </p:sp>
      <p:grpSp>
        <p:nvGrpSpPr>
          <p:cNvPr id="11" name="Group 3">
            <a:extLst>
              <a:ext uri="{FF2B5EF4-FFF2-40B4-BE49-F238E27FC236}">
                <a16:creationId xmlns:a16="http://schemas.microsoft.com/office/drawing/2014/main" id="{E205C098-5C51-C147-B832-88F02878F2D0}"/>
              </a:ext>
            </a:extLst>
          </p:cNvPr>
          <p:cNvGrpSpPr/>
          <p:nvPr/>
        </p:nvGrpSpPr>
        <p:grpSpPr>
          <a:xfrm>
            <a:off x="-13070" y="885813"/>
            <a:ext cx="230885" cy="1914758"/>
            <a:chOff x="-13070" y="377176"/>
            <a:chExt cx="230885" cy="2297709"/>
          </a:xfrm>
        </p:grpSpPr>
        <p:sp>
          <p:nvSpPr>
            <p:cNvPr id="13" name="Rectangle 1">
              <a:extLst>
                <a:ext uri="{FF2B5EF4-FFF2-40B4-BE49-F238E27FC236}">
                  <a16:creationId xmlns:a16="http://schemas.microsoft.com/office/drawing/2014/main" id="{F42B97BA-DD21-1B43-818D-4D17E090EBDD}"/>
                </a:ext>
              </a:extLst>
            </p:cNvPr>
            <p:cNvSpPr/>
            <p:nvPr/>
          </p:nvSpPr>
          <p:spPr>
            <a:xfrm>
              <a:off x="-13070" y="1520258"/>
              <a:ext cx="230885" cy="1154627"/>
            </a:xfrm>
            <a:prstGeom prst="rect">
              <a:avLst/>
            </a:prstGeom>
            <a:solidFill>
              <a:srgbClr val="38A4E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6">
              <a:extLst>
                <a:ext uri="{FF2B5EF4-FFF2-40B4-BE49-F238E27FC236}">
                  <a16:creationId xmlns:a16="http://schemas.microsoft.com/office/drawing/2014/main" id="{25B27C8C-C050-2F4E-AAA5-F31A29648680}"/>
                </a:ext>
              </a:extLst>
            </p:cNvPr>
            <p:cNvSpPr/>
            <p:nvPr/>
          </p:nvSpPr>
          <p:spPr>
            <a:xfrm>
              <a:off x="-13070" y="377176"/>
              <a:ext cx="230885" cy="1154627"/>
            </a:xfrm>
            <a:prstGeom prst="rect">
              <a:avLst/>
            </a:prstGeom>
            <a:solidFill>
              <a:srgbClr val="8EC63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576430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tafel&#10;&#10;Automatisch gegenereerde beschrijving">
            <a:extLst>
              <a:ext uri="{FF2B5EF4-FFF2-40B4-BE49-F238E27FC236}">
                <a16:creationId xmlns:a16="http://schemas.microsoft.com/office/drawing/2014/main" id="{2909A99A-6C49-8845-986D-0939213741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643" y="571500"/>
            <a:ext cx="6440714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65406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10694" y="393424"/>
            <a:ext cx="7886700" cy="1325563"/>
          </a:xfrm>
        </p:spPr>
        <p:txBody>
          <a:bodyPr/>
          <a:lstStyle/>
          <a:p>
            <a:r>
              <a:rPr lang="nl-NL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My </a:t>
            </a:r>
            <a:r>
              <a:rPr lang="nl-NL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take</a:t>
            </a:r>
            <a:r>
              <a:rPr lang="nl-NL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nl-NL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aways</a:t>
            </a:r>
            <a:r>
              <a:rPr lang="nl-NL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are …</a:t>
            </a:r>
          </a:p>
        </p:txBody>
      </p:sp>
      <p:pic>
        <p:nvPicPr>
          <p:cNvPr id="3" name="Afbeelding 2" descr="verbinding-eigen kleur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73812"/>
            <a:ext cx="9144000" cy="2110376"/>
          </a:xfrm>
          <a:prstGeom prst="rect">
            <a:avLst/>
          </a:prstGeom>
        </p:spPr>
      </p:pic>
      <p:sp>
        <p:nvSpPr>
          <p:cNvPr id="4" name="Tekstvak 2"/>
          <p:cNvSpPr txBox="1">
            <a:spLocks noChangeArrowheads="1"/>
          </p:cNvSpPr>
          <p:nvPr/>
        </p:nvSpPr>
        <p:spPr bwMode="auto">
          <a:xfrm>
            <a:off x="722164" y="4782841"/>
            <a:ext cx="5988769" cy="1195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1323" tIns="35662" rIns="71323" bIns="35662">
            <a:prstTxWarp prst="textNoShape">
              <a:avLst/>
            </a:prstTxWarp>
            <a:spAutoFit/>
          </a:bodyPr>
          <a:lstStyle/>
          <a:p>
            <a:r>
              <a:rPr lang="nl-NL" sz="2500" dirty="0" err="1"/>
              <a:t>Strength</a:t>
            </a:r>
            <a:r>
              <a:rPr lang="nl-NL" sz="2500" dirty="0"/>
              <a:t> lies in </a:t>
            </a:r>
            <a:r>
              <a:rPr lang="nl-NL" sz="2500" dirty="0" err="1"/>
              <a:t>differences</a:t>
            </a:r>
            <a:r>
              <a:rPr lang="nl-NL" sz="2500" dirty="0"/>
              <a:t>, </a:t>
            </a:r>
            <a:r>
              <a:rPr lang="nl-NL" sz="2500" dirty="0" err="1"/>
              <a:t>not</a:t>
            </a:r>
            <a:r>
              <a:rPr lang="nl-NL" sz="2500" dirty="0"/>
              <a:t> in </a:t>
            </a:r>
            <a:r>
              <a:rPr lang="nl-NL" sz="2500" dirty="0" err="1"/>
              <a:t>similarities</a:t>
            </a:r>
            <a:endParaRPr lang="nl-NL" dirty="0"/>
          </a:p>
          <a:p>
            <a:endParaRPr lang="nl-NL" dirty="0"/>
          </a:p>
          <a:p>
            <a:r>
              <a:rPr lang="nl-NL" sz="1200" i="1" dirty="0"/>
              <a:t>Stephen R. </a:t>
            </a:r>
            <a:r>
              <a:rPr lang="nl-NL" sz="1200" i="1" dirty="0" err="1"/>
              <a:t>Covey</a:t>
            </a:r>
            <a:r>
              <a:rPr lang="nl-NL" sz="1200" i="1" dirty="0"/>
              <a:t>.</a:t>
            </a:r>
          </a:p>
          <a:p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8031FBD7-010D-D193-4EBA-F217BC109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7309" y="6338455"/>
            <a:ext cx="1064366" cy="394131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8506913-30FE-E74F-954B-822E23D1B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9405" y="308681"/>
            <a:ext cx="7886700" cy="1325563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16187C"/>
                </a:solidFill>
                <a:latin typeface="Century Gothic" pitchFamily="34" charset="0"/>
              </a:rPr>
              <a:t>Wrap up</a:t>
            </a:r>
            <a:endParaRPr lang="en-US" sz="2400" dirty="0"/>
          </a:p>
        </p:txBody>
      </p:sp>
      <p:pic>
        <p:nvPicPr>
          <p:cNvPr id="11" name="Afbeelding 10" descr="Don't forget finger bo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506" y="1821752"/>
            <a:ext cx="7786495" cy="3893248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747897C2-6D28-5F6D-A934-6172001447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7309" y="6338455"/>
            <a:ext cx="1064366" cy="39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95386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49632" y="367305"/>
            <a:ext cx="7886700" cy="1325563"/>
          </a:xfrm>
        </p:spPr>
        <p:txBody>
          <a:bodyPr>
            <a:normAutofit/>
          </a:bodyPr>
          <a:lstStyle/>
          <a:p>
            <a:r>
              <a:rPr lang="en-GB" sz="2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is </a:t>
            </a:r>
            <a:r>
              <a:rPr lang="en-GB" sz="2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interVision</a:t>
            </a:r>
            <a:r>
              <a:rPr lang="en-GB" sz="2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552911" y="1909986"/>
            <a:ext cx="7886700" cy="3613532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endParaRPr lang="en-GB" b="1" dirty="0">
              <a:solidFill>
                <a:schemeClr val="accent4">
                  <a:lumMod val="50000"/>
                </a:schemeClr>
              </a:solidFill>
            </a:endParaRPr>
          </a:p>
          <a:p>
            <a:pPr>
              <a:buNone/>
            </a:pPr>
            <a:r>
              <a:rPr lang="en-GB" sz="3429" b="1" dirty="0"/>
              <a:t>Definition </a:t>
            </a:r>
            <a:r>
              <a:rPr lang="en-GB" sz="3429" b="1" dirty="0" err="1"/>
              <a:t>interVision</a:t>
            </a:r>
            <a:r>
              <a:rPr lang="en-GB" sz="3429" b="1" dirty="0"/>
              <a:t> (co-worker consultation)</a:t>
            </a:r>
          </a:p>
          <a:p>
            <a:pPr>
              <a:buNone/>
            </a:pPr>
            <a:endParaRPr lang="en-GB" dirty="0"/>
          </a:p>
          <a:p>
            <a:pPr>
              <a:buNone/>
            </a:pPr>
            <a:endParaRPr lang="en-GB" dirty="0"/>
          </a:p>
          <a:p>
            <a:pPr>
              <a:buNone/>
            </a:pPr>
            <a:r>
              <a:rPr lang="en-GB" dirty="0"/>
              <a:t>A systematic approach to work related issues.  </a:t>
            </a:r>
          </a:p>
          <a:p>
            <a:pPr>
              <a:buNone/>
            </a:pPr>
            <a:endParaRPr lang="en-GB" dirty="0"/>
          </a:p>
          <a:p>
            <a:pPr>
              <a:buNone/>
            </a:pPr>
            <a:r>
              <a:rPr lang="en-GB" dirty="0"/>
              <a:t>With a small group of people.</a:t>
            </a:r>
          </a:p>
          <a:p>
            <a:pPr>
              <a:buNone/>
            </a:pPr>
            <a:endParaRPr lang="en-GB" dirty="0"/>
          </a:p>
          <a:p>
            <a:pPr>
              <a:buNone/>
            </a:pPr>
            <a:r>
              <a:rPr lang="en-GB" dirty="0"/>
              <a:t>It is a means to improve the quality of the profession.</a:t>
            </a:r>
          </a:p>
          <a:p>
            <a:pPr>
              <a:buNone/>
            </a:pPr>
            <a:endParaRPr lang="en-GB" dirty="0"/>
          </a:p>
          <a:p>
            <a:pPr>
              <a:buNone/>
            </a:pPr>
            <a:r>
              <a:rPr lang="en-GB" dirty="0"/>
              <a:t>The focus is on the personal aspects of the issue, not on the content. ,,Why is this an issue for </a:t>
            </a:r>
            <a:r>
              <a:rPr lang="en-GB" u="sng" dirty="0"/>
              <a:t>me</a:t>
            </a:r>
            <a:r>
              <a:rPr lang="en-GB" dirty="0"/>
              <a:t>, at this moment in my career?’’</a:t>
            </a:r>
            <a:br>
              <a:rPr lang="en-GB" dirty="0"/>
            </a:br>
            <a:endParaRPr lang="en-GB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7E6D3CCF-D4AE-514F-98CD-7F7ADAB3CD1B}" type="slidenum">
              <a:rPr lang="nl-NL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54</a:t>
            </a:fld>
            <a:endParaRPr lang="nl-NL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7" name="Afbeelding 6" descr="intervision03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1532" y="2455672"/>
            <a:ext cx="2135546" cy="2122984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DAEFE00D-EE13-2E35-1599-37F1DEE89B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7309" y="6338455"/>
            <a:ext cx="1064366" cy="39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630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30186" y="411948"/>
            <a:ext cx="7886700" cy="1325563"/>
          </a:xfrm>
        </p:spPr>
        <p:txBody>
          <a:bodyPr>
            <a:normAutofit/>
          </a:bodyPr>
          <a:lstStyle/>
          <a:p>
            <a:r>
              <a:rPr lang="en-GB" sz="2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Objectives for </a:t>
            </a:r>
            <a:r>
              <a:rPr lang="en-GB" sz="2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interVision</a:t>
            </a:r>
            <a:endParaRPr lang="en-GB" sz="2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Afbeelding 5" descr="Dia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1303" y="3001702"/>
            <a:ext cx="3902697" cy="2627120"/>
          </a:xfrm>
          <a:prstGeom prst="rect">
            <a:avLst/>
          </a:prstGeom>
        </p:spPr>
      </p:pic>
      <p:sp>
        <p:nvSpPr>
          <p:cNvPr id="8" name="Tijdelijke aanduiding voor inhoud 7"/>
          <p:cNvSpPr>
            <a:spLocks noGrp="1"/>
          </p:cNvSpPr>
          <p:nvPr>
            <p:ph sz="quarter" idx="1"/>
          </p:nvPr>
        </p:nvSpPr>
        <p:spPr>
          <a:xfrm>
            <a:off x="533401" y="2600762"/>
            <a:ext cx="5603597" cy="3429000"/>
          </a:xfrm>
        </p:spPr>
        <p:txBody>
          <a:bodyPr>
            <a:normAutofit/>
          </a:bodyPr>
          <a:lstStyle/>
          <a:p>
            <a:r>
              <a:rPr lang="en-GB" dirty="0"/>
              <a:t>Learning together.</a:t>
            </a:r>
          </a:p>
          <a:p>
            <a:r>
              <a:rPr lang="en-GB" dirty="0"/>
              <a:t>Empowering a person by focussing on what lies within your circle of influence.</a:t>
            </a:r>
          </a:p>
          <a:p>
            <a:r>
              <a:rPr lang="en-GB" dirty="0"/>
              <a:t>Signalling general issues and addressing them where they can be solved.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BCA49D4-8E3F-4927-F8E6-C68899BE1E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7309" y="6338455"/>
            <a:ext cx="1064366" cy="39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20104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06732" y="466610"/>
            <a:ext cx="7886700" cy="1325563"/>
          </a:xfrm>
        </p:spPr>
        <p:txBody>
          <a:bodyPr>
            <a:normAutofit/>
          </a:bodyPr>
          <a:lstStyle/>
          <a:p>
            <a:r>
              <a:rPr lang="en-GB" sz="2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General structure for process</a:t>
            </a:r>
          </a:p>
        </p:txBody>
      </p:sp>
      <p:pic>
        <p:nvPicPr>
          <p:cNvPr id="8" name="Afbeelding 7" descr="kopjes-koffi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2967" y="3644643"/>
            <a:ext cx="4631035" cy="2083965"/>
          </a:xfrm>
          <a:prstGeom prst="rect">
            <a:avLst/>
          </a:prstGeom>
        </p:spPr>
      </p:pic>
      <p:sp>
        <p:nvSpPr>
          <p:cNvPr id="3" name="Tijdelijke aanduiding voor inhoud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lvl="0"/>
            <a:r>
              <a:rPr lang="en-GB" dirty="0"/>
              <a:t>Choosing a case</a:t>
            </a:r>
          </a:p>
          <a:p>
            <a:pPr lvl="0"/>
            <a:r>
              <a:rPr lang="en-GB" dirty="0"/>
              <a:t>Analysing the issue</a:t>
            </a:r>
          </a:p>
          <a:p>
            <a:pPr lvl="0"/>
            <a:r>
              <a:rPr lang="en-GB" dirty="0"/>
              <a:t>Reflection on the core of the issue</a:t>
            </a:r>
          </a:p>
          <a:p>
            <a:pPr lvl="0"/>
            <a:r>
              <a:rPr lang="en-GB" dirty="0"/>
              <a:t>Exploring possible actions/advice.</a:t>
            </a:r>
          </a:p>
          <a:p>
            <a:pPr lvl="0">
              <a:buNone/>
            </a:pPr>
            <a:endParaRPr lang="en-GB" dirty="0"/>
          </a:p>
          <a:p>
            <a:pPr>
              <a:buNone/>
            </a:pPr>
            <a:r>
              <a:rPr lang="en-GB" dirty="0">
                <a:solidFill>
                  <a:schemeClr val="accent4">
                    <a:lumMod val="50000"/>
                  </a:schemeClr>
                </a:solidFill>
              </a:rPr>
              <a:t>	This structure ensures depth</a:t>
            </a:r>
            <a:br>
              <a:rPr lang="en-GB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en-GB" dirty="0">
                <a:solidFill>
                  <a:schemeClr val="accent4">
                    <a:lumMod val="50000"/>
                  </a:schemeClr>
                </a:solidFill>
              </a:rPr>
              <a:t>and prevents solving </a:t>
            </a:r>
            <a:br>
              <a:rPr lang="en-GB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en-GB" dirty="0">
                <a:solidFill>
                  <a:schemeClr val="accent4">
                    <a:lumMod val="50000"/>
                  </a:schemeClr>
                </a:solidFill>
              </a:rPr>
              <a:t>symptoms instead of </a:t>
            </a:r>
            <a:br>
              <a:rPr lang="en-GB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en-GB" dirty="0">
                <a:solidFill>
                  <a:schemeClr val="accent4">
                    <a:lumMod val="50000"/>
                  </a:schemeClr>
                </a:solidFill>
              </a:rPr>
              <a:t>dealing with the true </a:t>
            </a:r>
            <a:br>
              <a:rPr lang="en-GB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en-GB" dirty="0">
                <a:solidFill>
                  <a:schemeClr val="accent4">
                    <a:lumMod val="50000"/>
                  </a:schemeClr>
                </a:solidFill>
              </a:rPr>
              <a:t>issue at hand. </a:t>
            </a:r>
            <a:endParaRPr lang="en-GB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7E6D3CCF-D4AE-514F-98CD-7F7ADAB3CD1B}" type="slidenum">
              <a:rPr lang="nl-NL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56</a:t>
            </a:fld>
            <a:endParaRPr lang="nl-NL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B5554B4-7699-28E2-1FF9-B343988D43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7309" y="6338455"/>
            <a:ext cx="1064366" cy="39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8588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ijdelijke aanduiding voor dianummer 4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127593-3A78-CF46-B900-3F5AFA0FDA2B}" type="slidenum">
              <a:rPr lang="nl-NL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ＭＳ Ｐゴシック" pitchFamily="-99" charset="-128"/>
                <a:cs typeface="ＭＳ Ｐゴシック" pitchFamily="-99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57</a:t>
            </a:fld>
            <a:endParaRPr lang="nl-NL">
              <a:solidFill>
                <a:prstClr val="black">
                  <a:tint val="75000"/>
                </a:prstClr>
              </a:solidFill>
              <a:latin typeface="Calibri" panose="020F0502020204030204"/>
              <a:ea typeface="ＭＳ Ｐゴシック" pitchFamily="-99" charset="-128"/>
              <a:cs typeface="ＭＳ Ｐゴシック" pitchFamily="-99" charset="-128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2039649" y="1036242"/>
            <a:ext cx="5600700" cy="56435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nl-NL" sz="2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Five</a:t>
            </a:r>
            <a:r>
              <a:rPr lang="nl-NL" sz="2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nl-NL" sz="2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step-method</a:t>
            </a:r>
            <a:endParaRPr lang="nl-NL" sz="2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4" name="Tabel 3"/>
          <p:cNvGraphicFramePr>
            <a:graphicFrameLocks noGrp="1"/>
          </p:cNvGraphicFramePr>
          <p:nvPr/>
        </p:nvGraphicFramePr>
        <p:xfrm>
          <a:off x="1395413" y="1776414"/>
          <a:ext cx="6080043" cy="4121943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578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557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62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4833">
                <a:tc>
                  <a:txBody>
                    <a:bodyPr/>
                    <a:lstStyle/>
                    <a:p>
                      <a:r>
                        <a:rPr lang="nl-NL" sz="900" dirty="0" err="1"/>
                        <a:t>Phase</a:t>
                      </a:r>
                      <a:endParaRPr lang="nl-NL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l-NL" sz="900" dirty="0" err="1"/>
                        <a:t>Description</a:t>
                      </a:r>
                      <a:endParaRPr lang="nl-NL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l-NL" sz="900" dirty="0"/>
                        <a:t>Time </a:t>
                      </a:r>
                      <a:r>
                        <a:rPr lang="nl-NL" sz="900" dirty="0" err="1"/>
                        <a:t>indication</a:t>
                      </a:r>
                      <a:r>
                        <a:rPr lang="nl-NL" sz="900" dirty="0"/>
                        <a:t>: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4833">
                <a:tc>
                  <a:txBody>
                    <a:bodyPr/>
                    <a:lstStyle/>
                    <a:p>
                      <a:endParaRPr lang="nl-NL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900" noProof="0"/>
                        <a:t>Introduction</a:t>
                      </a:r>
                      <a:r>
                        <a:rPr lang="en-GB" sz="900" baseline="0" noProof="0"/>
                        <a:t> to the method</a:t>
                      </a:r>
                      <a:endParaRPr lang="en-GB" sz="900" noProof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nl-NL" sz="9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4611">
                <a:tc>
                  <a:txBody>
                    <a:bodyPr/>
                    <a:lstStyle/>
                    <a:p>
                      <a:r>
                        <a:rPr lang="nl-NL" sz="900" dirty="0"/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900" u="sng" noProof="0" dirty="0"/>
                        <a:t>Inventory of the cases</a:t>
                      </a:r>
                      <a:r>
                        <a:rPr lang="en-GB" sz="900" noProof="0" dirty="0"/>
                        <a:t>:</a:t>
                      </a:r>
                    </a:p>
                    <a:p>
                      <a:r>
                        <a:rPr lang="en-GB" sz="900" noProof="0" dirty="0"/>
                        <a:t>The group does an inventory of the cases. </a:t>
                      </a:r>
                    </a:p>
                    <a:p>
                      <a:r>
                        <a:rPr lang="en-GB" sz="900" noProof="0" dirty="0"/>
                        <a:t>A selection is made and prioritised on a flip chart.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l-NL" sz="900" dirty="0"/>
                        <a:t>10 </a:t>
                      </a:r>
                      <a:r>
                        <a:rPr lang="nl-NL" sz="900" dirty="0" err="1"/>
                        <a:t>minutes</a:t>
                      </a:r>
                      <a:endParaRPr lang="nl-NL" sz="9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4611">
                <a:tc>
                  <a:txBody>
                    <a:bodyPr/>
                    <a:lstStyle/>
                    <a:p>
                      <a:r>
                        <a:rPr lang="nl-NL" sz="9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900" u="sng" noProof="0" dirty="0"/>
                        <a:t>Round 1</a:t>
                      </a:r>
                      <a:r>
                        <a:rPr lang="en-GB" sz="900" noProof="0" dirty="0"/>
                        <a:t>: </a:t>
                      </a:r>
                    </a:p>
                    <a:p>
                      <a:r>
                        <a:rPr lang="en-GB" sz="900" noProof="0" dirty="0"/>
                        <a:t>The case owner tells about the context of his/her case and concludes with a short formulation of the question.</a:t>
                      </a:r>
                      <a:r>
                        <a:rPr lang="en-GB" sz="900" baseline="0" noProof="0" dirty="0"/>
                        <a:t> </a:t>
                      </a:r>
                      <a:endParaRPr lang="en-GB" sz="900" noProof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l-NL" sz="900" dirty="0"/>
                        <a:t>5 </a:t>
                      </a:r>
                      <a:r>
                        <a:rPr lang="nl-NL" sz="900" dirty="0" err="1"/>
                        <a:t>minutes</a:t>
                      </a:r>
                      <a:endParaRPr lang="nl-NL" sz="9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4500">
                <a:tc>
                  <a:txBody>
                    <a:bodyPr/>
                    <a:lstStyle/>
                    <a:p>
                      <a:r>
                        <a:rPr lang="nl-NL" sz="9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900" u="sng" baseline="0" noProof="0" dirty="0"/>
                        <a:t>Questioning</a:t>
                      </a:r>
                      <a:r>
                        <a:rPr lang="en-GB" sz="900" baseline="0" noProof="0" dirty="0"/>
                        <a:t>:</a:t>
                      </a:r>
                    </a:p>
                    <a:p>
                      <a:r>
                        <a:rPr lang="en-GB" sz="900" baseline="0" noProof="0" dirty="0"/>
                        <a:t>Participants ask questions that are directly answered by the case owner. After answering the questions, reflect as a group if the all levels of the Iceberg were covered. If not, additional </a:t>
                      </a:r>
                      <a:r>
                        <a:rPr lang="en-GB" sz="900" baseline="0" noProof="0"/>
                        <a:t>questions can be asked.</a:t>
                      </a:r>
                      <a:endParaRPr lang="en-GB" sz="900" baseline="0" noProof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l-NL" sz="900" dirty="0"/>
                        <a:t>10-15  minutes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4389">
                <a:tc>
                  <a:txBody>
                    <a:bodyPr/>
                    <a:lstStyle/>
                    <a:p>
                      <a:r>
                        <a:rPr lang="nl-NL" sz="9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900" u="sng" baseline="0" noProof="0" dirty="0"/>
                        <a:t>Reflection:</a:t>
                      </a:r>
                      <a:endParaRPr lang="en-GB" sz="900" baseline="0" noProof="0" dirty="0"/>
                    </a:p>
                    <a:p>
                      <a:r>
                        <a:rPr lang="en-GB" sz="900" baseline="0" noProof="0" dirty="0"/>
                        <a:t>The participants give their view on the core of the issue. These are noted on a flip chart. The case owner reflects on these and gives his/her own (new) view on the core of the issue. Also, the case owner tells whether he/she wants advice in this. (It might already be enough to reframe the core of the issue.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900" dirty="0"/>
                        <a:t>10 </a:t>
                      </a:r>
                      <a:r>
                        <a:rPr lang="nl-NL" sz="900" dirty="0" err="1"/>
                        <a:t>minutes</a:t>
                      </a:r>
                      <a:endParaRPr lang="nl-NL" sz="900" dirty="0"/>
                    </a:p>
                    <a:p>
                      <a:endParaRPr lang="nl-NL" sz="9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4722">
                <a:tc>
                  <a:txBody>
                    <a:bodyPr/>
                    <a:lstStyle/>
                    <a:p>
                      <a:r>
                        <a:rPr lang="nl-NL" sz="900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900" u="sng" baseline="0" noProof="0" dirty="0"/>
                        <a:t>If wanted: Advice</a:t>
                      </a:r>
                      <a:r>
                        <a:rPr lang="en-GB" sz="900" baseline="0" noProof="0" dirty="0"/>
                        <a:t>: </a:t>
                      </a:r>
                    </a:p>
                    <a:p>
                      <a:r>
                        <a:rPr lang="en-GB" sz="900" baseline="0" noProof="0" dirty="0"/>
                        <a:t>The participants give short, clear advices. These are noted on </a:t>
                      </a:r>
                      <a:r>
                        <a:rPr lang="en-GB" sz="900" baseline="0" noProof="0"/>
                        <a:t>a flip chart</a:t>
                      </a:r>
                      <a:r>
                        <a:rPr lang="en-GB" sz="900" baseline="0" noProof="0" dirty="0"/>
                        <a:t>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l-NL" sz="900" dirty="0"/>
                        <a:t>5 minutes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4611">
                <a:tc>
                  <a:txBody>
                    <a:bodyPr/>
                    <a:lstStyle/>
                    <a:p>
                      <a:r>
                        <a:rPr lang="nl-NL" sz="9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900" u="sng" noProof="0" dirty="0"/>
                        <a:t>Round up</a:t>
                      </a:r>
                      <a:r>
                        <a:rPr lang="en-GB" sz="900" noProof="0" dirty="0"/>
                        <a:t>:</a:t>
                      </a:r>
                    </a:p>
                    <a:p>
                      <a:r>
                        <a:rPr lang="en-GB" sz="900" noProof="0" dirty="0"/>
                        <a:t>The case owner shares what</a:t>
                      </a:r>
                      <a:r>
                        <a:rPr lang="en-GB" sz="900" baseline="0" noProof="0" dirty="0"/>
                        <a:t> these advices mean to him/her and what (</a:t>
                      </a:r>
                      <a:r>
                        <a:rPr lang="en-GB" sz="900" baseline="0" noProof="0" dirty="0" err="1"/>
                        <a:t>s)he</a:t>
                      </a:r>
                      <a:r>
                        <a:rPr lang="en-GB" sz="900" baseline="0" noProof="0" dirty="0"/>
                        <a:t> is going to do now. Other participants share what they have learnt from the session.</a:t>
                      </a:r>
                      <a:endParaRPr lang="en-GB" sz="900" noProof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l-NL" sz="900" baseline="0" dirty="0"/>
                        <a:t> 5 </a:t>
                      </a:r>
                      <a:r>
                        <a:rPr lang="nl-NL" sz="900" dirty="0" err="1"/>
                        <a:t>minutes</a:t>
                      </a:r>
                      <a:endParaRPr lang="nl-NL" sz="9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4833">
                <a:tc>
                  <a:txBody>
                    <a:bodyPr/>
                    <a:lstStyle/>
                    <a:p>
                      <a:endParaRPr lang="nl-NL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900" noProof="0" dirty="0"/>
                        <a:t>Time needed: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l-NL" sz="900" baseline="0" dirty="0"/>
                        <a:t> 45-60 </a:t>
                      </a:r>
                      <a:r>
                        <a:rPr lang="nl-NL" sz="900" dirty="0" err="1"/>
                        <a:t>minutes</a:t>
                      </a:r>
                      <a:endParaRPr lang="nl-NL" sz="9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" name="Afbeelding 5">
            <a:extLst>
              <a:ext uri="{FF2B5EF4-FFF2-40B4-BE49-F238E27FC236}">
                <a16:creationId xmlns:a16="http://schemas.microsoft.com/office/drawing/2014/main" id="{2E3D515E-DCEF-EA07-6A5D-629D27545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7309" y="6338455"/>
            <a:ext cx="1064366" cy="39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92631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8506913-30FE-E74F-954B-822E23D1B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1130" y="480218"/>
            <a:ext cx="7886700" cy="1325563"/>
          </a:xfrm>
        </p:spPr>
        <p:txBody>
          <a:bodyPr>
            <a:noAutofit/>
          </a:bodyPr>
          <a:lstStyle/>
          <a:p>
            <a:r>
              <a:rPr lang="en-US" sz="2100" b="1" dirty="0">
                <a:solidFill>
                  <a:srgbClr val="16187C"/>
                </a:solidFill>
                <a:latin typeface="Century Gothic" pitchFamily="34" charset="0"/>
              </a:rPr>
              <a:t>Wrap up</a:t>
            </a:r>
            <a:endParaRPr lang="en-US" sz="1800" dirty="0"/>
          </a:p>
        </p:txBody>
      </p:sp>
      <p:pic>
        <p:nvPicPr>
          <p:cNvPr id="11" name="Afbeelding 10" descr="Don't forget finger bo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1130" y="1821752"/>
            <a:ext cx="5839871" cy="3893248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4E2BBB1F-6CFF-41F8-9052-386BA6EDE3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7309" y="6338455"/>
            <a:ext cx="1064366" cy="39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21492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79FE5E-E2DC-2957-07D0-0571E14B58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04F7A33A-4E4E-B630-5357-BC510F8B5D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i="1" dirty="0"/>
              <a:t>EJWP7: March 2024 - August 2025</a:t>
            </a:r>
          </a:p>
          <a:p>
            <a:r>
              <a:rPr lang="en-US" dirty="0"/>
              <a:t>01-03 April 2025, Galati, Romania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21B0FCF-4CCF-F965-8C72-36241683C45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Training week 4</a:t>
            </a:r>
            <a:br>
              <a:rPr lang="en-US" dirty="0"/>
            </a:br>
            <a:r>
              <a:rPr lang="en-US" dirty="0"/>
              <a:t>SKILLS4WATER Innovative Training Programme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167CD617-F95B-B4CD-74DA-E14DBF215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8724" y="6405298"/>
            <a:ext cx="1222539" cy="45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53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l" eaLnBrk="1" hangingPunct="1"/>
            <a:r>
              <a:rPr lang="nl-NL" sz="2800" b="1" dirty="0" err="1">
                <a:solidFill>
                  <a:srgbClr val="002060"/>
                </a:solidFill>
                <a:ea typeface="ＭＳ Ｐゴシック" charset="-128"/>
                <a:cs typeface="Century Gothic"/>
              </a:rPr>
              <a:t>Programme</a:t>
            </a:r>
            <a:endParaRPr lang="nl-NL" sz="2800" b="1" dirty="0">
              <a:solidFill>
                <a:srgbClr val="002060"/>
              </a:solidFill>
              <a:ea typeface="ＭＳ Ｐゴシック" charset="-128"/>
              <a:cs typeface="Century Gothic"/>
            </a:endParaRPr>
          </a:p>
        </p:txBody>
      </p:sp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7671D2D8-3765-A245-BD9C-AA406AC56A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155313"/>
            <a:ext cx="7886700" cy="4050174"/>
          </a:xfrm>
        </p:spPr>
        <p:txBody>
          <a:bodyPr/>
          <a:lstStyle/>
          <a:p>
            <a:r>
              <a:rPr lang="nl-NL" dirty="0" err="1"/>
              <a:t>Dealing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complexity</a:t>
            </a:r>
            <a:r>
              <a:rPr lang="nl-NL" dirty="0"/>
              <a:t>: </a:t>
            </a:r>
            <a:r>
              <a:rPr lang="nl-NL" dirty="0" err="1"/>
              <a:t>what</a:t>
            </a:r>
            <a:r>
              <a:rPr lang="nl-NL" dirty="0"/>
              <a:t>, </a:t>
            </a:r>
            <a:r>
              <a:rPr lang="nl-NL" dirty="0" err="1"/>
              <a:t>where</a:t>
            </a:r>
            <a:r>
              <a:rPr lang="nl-NL" dirty="0"/>
              <a:t>, </a:t>
            </a:r>
            <a:r>
              <a:rPr lang="nl-NL" dirty="0" err="1"/>
              <a:t>how</a:t>
            </a:r>
            <a:r>
              <a:rPr lang="nl-NL" dirty="0"/>
              <a:t>?</a:t>
            </a:r>
          </a:p>
          <a:p>
            <a:r>
              <a:rPr lang="nl-NL" dirty="0" err="1"/>
              <a:t>Leadership</a:t>
            </a:r>
            <a:r>
              <a:rPr lang="nl-NL" dirty="0"/>
              <a:t> in complex systems</a:t>
            </a:r>
          </a:p>
          <a:p>
            <a:r>
              <a:rPr lang="nl-NL" dirty="0" err="1"/>
              <a:t>Antifragility</a:t>
            </a:r>
            <a:r>
              <a:rPr lang="nl-NL" dirty="0"/>
              <a:t> as </a:t>
            </a:r>
            <a:r>
              <a:rPr lang="nl-NL" dirty="0" err="1"/>
              <a:t>necessary</a:t>
            </a:r>
            <a:r>
              <a:rPr lang="nl-NL" dirty="0"/>
              <a:t> </a:t>
            </a:r>
            <a:r>
              <a:rPr lang="nl-NL" dirty="0" err="1"/>
              <a:t>quality</a:t>
            </a:r>
            <a:r>
              <a:rPr lang="nl-NL" dirty="0"/>
              <a:t> in </a:t>
            </a:r>
            <a:r>
              <a:rPr lang="nl-NL" dirty="0" err="1"/>
              <a:t>dealing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complexity</a:t>
            </a:r>
            <a:endParaRPr lang="nl-NL" dirty="0"/>
          </a:p>
          <a:p>
            <a:r>
              <a:rPr lang="nl-NL" dirty="0"/>
              <a:t>Collaborating in </a:t>
            </a:r>
            <a:r>
              <a:rPr lang="nl-NL" dirty="0" err="1"/>
              <a:t>this</a:t>
            </a:r>
            <a:r>
              <a:rPr lang="nl-NL" dirty="0"/>
              <a:t> </a:t>
            </a:r>
            <a:r>
              <a:rPr lang="nl-NL" dirty="0" err="1"/>
              <a:t>self</a:t>
            </a:r>
            <a:r>
              <a:rPr lang="nl-NL" dirty="0"/>
              <a:t>-steering (complex) team</a:t>
            </a:r>
          </a:p>
          <a:p>
            <a:r>
              <a:rPr lang="nl-NL" dirty="0" err="1"/>
              <a:t>Mapping</a:t>
            </a:r>
            <a:r>
              <a:rPr lang="nl-NL" dirty="0"/>
              <a:t> </a:t>
            </a:r>
            <a:r>
              <a:rPr lang="nl-NL" dirty="0" err="1"/>
              <a:t>elements</a:t>
            </a:r>
            <a:r>
              <a:rPr lang="nl-NL" dirty="0"/>
              <a:t> in a </a:t>
            </a:r>
            <a:r>
              <a:rPr lang="nl-NL" dirty="0" err="1"/>
              <a:t>dimension</a:t>
            </a:r>
            <a:endParaRPr lang="nl-NL" dirty="0"/>
          </a:p>
          <a:p>
            <a:r>
              <a:rPr lang="nl-NL" dirty="0" err="1"/>
              <a:t>Gigamapping</a:t>
            </a:r>
            <a:endParaRPr lang="nl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9907B58-357C-4643-BDE3-34334B45F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7309" y="6338455"/>
            <a:ext cx="1064366" cy="39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35509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8506913-30FE-E74F-954B-822E23D1B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6896" y="271727"/>
            <a:ext cx="7886700" cy="1325563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16187C"/>
                </a:solidFill>
                <a:latin typeface="Century Gothic" pitchFamily="34" charset="0"/>
              </a:rPr>
              <a:t>Check in</a:t>
            </a:r>
            <a:endParaRPr lang="en-US" sz="2400" dirty="0"/>
          </a:p>
        </p:txBody>
      </p:sp>
      <p:sp>
        <p:nvSpPr>
          <p:cNvPr id="12" name="Tijdelijke aanduiding voor inhoud 11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342900" indent="-342900" defTabSz="342900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n-GB" sz="2800" dirty="0">
                <a:solidFill>
                  <a:srgbClr val="005E8E"/>
                </a:solidFill>
                <a:latin typeface="Manrope SemiBold"/>
                <a:ea typeface="Calibri" panose="020F0502020204030204" pitchFamily="34" charset="0"/>
                <a:cs typeface="Arial" panose="020B0604020202020204" pitchFamily="34" charset="0"/>
              </a:rPr>
              <a:t>How do you sit here today?</a:t>
            </a:r>
          </a:p>
          <a:p>
            <a:pPr marL="342900" indent="-342900" defTabSz="342900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n-GB" sz="2800" dirty="0">
                <a:solidFill>
                  <a:srgbClr val="005E8E"/>
                </a:solidFill>
                <a:latin typeface="Manrope SemiBold"/>
                <a:ea typeface="Calibri" panose="020F0502020204030204" pitchFamily="34" charset="0"/>
                <a:cs typeface="Arial" panose="020B0604020202020204" pitchFamily="34" charset="0"/>
              </a:rPr>
              <a:t>What was your biggest take away of yesterday?</a:t>
            </a:r>
          </a:p>
          <a:p>
            <a:pPr marL="342900" indent="-342900" defTabSz="342900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n-GB" sz="2800" dirty="0">
                <a:solidFill>
                  <a:srgbClr val="005E8E"/>
                </a:solidFill>
                <a:latin typeface="Manrope SemiBold"/>
                <a:ea typeface="Calibri" panose="020F0502020204030204" pitchFamily="34" charset="0"/>
                <a:cs typeface="Arial" panose="020B0604020202020204" pitchFamily="34" charset="0"/>
              </a:rPr>
              <a:t>What would you like to be different then yesterday</a:t>
            </a:r>
          </a:p>
          <a:p>
            <a:pPr marL="342900" indent="-342900" defTabSz="342900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n-GB" sz="2800" dirty="0">
                <a:solidFill>
                  <a:srgbClr val="005E8E"/>
                </a:solidFill>
                <a:latin typeface="Manrope SemiBold"/>
                <a:ea typeface="Calibri" panose="020F0502020204030204" pitchFamily="34" charset="0"/>
                <a:cs typeface="Arial" panose="020B0604020202020204" pitchFamily="34" charset="0"/>
              </a:rPr>
              <a:t>What are your expectations, hopes &amp; fears of today?</a:t>
            </a:r>
          </a:p>
        </p:txBody>
      </p:sp>
      <p:pic>
        <p:nvPicPr>
          <p:cNvPr id="7" name="Picture 10">
            <a:extLst>
              <a:ext uri="{FF2B5EF4-FFF2-40B4-BE49-F238E27FC236}">
                <a16:creationId xmlns:a16="http://schemas.microsoft.com/office/drawing/2014/main" id="{5AC3C5E3-967B-E84F-9D66-5CD4E87001B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2502" t="945" b="945"/>
          <a:stretch>
            <a:fillRect/>
          </a:stretch>
        </p:blipFill>
        <p:spPr>
          <a:xfrm>
            <a:off x="957524" y="2227263"/>
            <a:ext cx="3228453" cy="3262312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E78A37B1-7CF0-721F-1027-CAC9A0633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8333" y="6405298"/>
            <a:ext cx="1222539" cy="45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15109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35F004-5442-8E3D-D496-2CC86E54D8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>
            <a:extLst>
              <a:ext uri="{FF2B5EF4-FFF2-40B4-BE49-F238E27FC236}">
                <a16:creationId xmlns:a16="http://schemas.microsoft.com/office/drawing/2014/main" id="{C594DE56-C557-7572-4143-F0B6816A85D7}"/>
              </a:ext>
            </a:extLst>
          </p:cNvPr>
          <p:cNvSpPr txBox="1">
            <a:spLocks/>
          </p:cNvSpPr>
          <p:nvPr/>
        </p:nvSpPr>
        <p:spPr>
          <a:xfrm>
            <a:off x="2065225" y="171784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100" b="1" dirty="0">
                <a:solidFill>
                  <a:srgbClr val="16187C"/>
                </a:solidFill>
                <a:latin typeface="Century Gothic" pitchFamily="34" charset="0"/>
              </a:rPr>
              <a:t>Programme training Day 3</a:t>
            </a:r>
            <a:endParaRPr lang="en-US" sz="1800" dirty="0"/>
          </a:p>
        </p:txBody>
      </p:sp>
      <p:sp>
        <p:nvSpPr>
          <p:cNvPr id="15" name="Tijdelijke aanduiding voor inhoud 10">
            <a:extLst>
              <a:ext uri="{FF2B5EF4-FFF2-40B4-BE49-F238E27FC236}">
                <a16:creationId xmlns:a16="http://schemas.microsoft.com/office/drawing/2014/main" id="{02A77109-99A2-F0A2-1F22-B13B9EFD2D89}"/>
              </a:ext>
            </a:extLst>
          </p:cNvPr>
          <p:cNvSpPr txBox="1">
            <a:spLocks/>
          </p:cNvSpPr>
          <p:nvPr/>
        </p:nvSpPr>
        <p:spPr>
          <a:xfrm>
            <a:off x="2065225" y="2684925"/>
            <a:ext cx="4587586" cy="148815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00" dirty="0"/>
              <a:t>My Personal Path, Closing Training Programme</a:t>
            </a:r>
          </a:p>
          <a:p>
            <a:r>
              <a:rPr lang="en-GB" sz="1900" dirty="0"/>
              <a:t>Creating Impact</a:t>
            </a:r>
          </a:p>
          <a:p>
            <a:endParaRPr lang="en-GB" sz="1900" dirty="0"/>
          </a:p>
          <a:p>
            <a:r>
              <a:rPr lang="en-GB" sz="1900" dirty="0"/>
              <a:t>Consortium Meeting</a:t>
            </a:r>
            <a:endParaRPr lang="en-GB" sz="1300" dirty="0"/>
          </a:p>
          <a:p>
            <a:pPr marL="685800" lvl="2" indent="0">
              <a:buNone/>
            </a:pPr>
            <a:endParaRPr lang="en-GB" sz="1400" dirty="0"/>
          </a:p>
          <a:p>
            <a:pPr marL="685800" lvl="2" indent="0">
              <a:buNone/>
            </a:pPr>
            <a:endParaRPr lang="en-GB" sz="1300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7E06790E-D3AB-1CD2-1807-2F6980E6D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8333" y="6405298"/>
            <a:ext cx="1222539" cy="45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33176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ABAB3C-A5D1-C3E5-A2CE-7B1486F10D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347"/>
          <a:stretch/>
        </p:blipFill>
        <p:spPr>
          <a:xfrm>
            <a:off x="1454012" y="1064683"/>
            <a:ext cx="7565809" cy="4728633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4CD1865E-32B9-546A-30A1-4E626B68D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062" y="4991245"/>
            <a:ext cx="8408194" cy="620697"/>
          </a:xfrm>
        </p:spPr>
        <p:txBody>
          <a:bodyPr>
            <a:normAutofit/>
          </a:bodyPr>
          <a:lstStyle/>
          <a:p>
            <a:pPr algn="ctr"/>
            <a:r>
              <a:rPr lang="nl-NL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My next adventure</a:t>
            </a:r>
          </a:p>
        </p:txBody>
      </p:sp>
    </p:spTree>
    <p:extLst>
      <p:ext uri="{BB962C8B-B14F-4D97-AF65-F5344CB8AC3E}">
        <p14:creationId xmlns:p14="http://schemas.microsoft.com/office/powerpoint/2010/main" val="400951492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3">
            <a:extLst>
              <a:ext uri="{FF2B5EF4-FFF2-40B4-BE49-F238E27FC236}">
                <a16:creationId xmlns:a16="http://schemas.microsoft.com/office/drawing/2014/main" id="{EF80DC1B-D0AF-0ACD-EF14-B24B686608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9744" r="-1" b="-1"/>
          <a:stretch/>
        </p:blipFill>
        <p:spPr>
          <a:xfrm>
            <a:off x="-2285" y="571510"/>
            <a:ext cx="9143999" cy="5714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2D14141-98C8-61C0-E0FA-621817032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842791"/>
            <a:ext cx="7543800" cy="29789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100" dirty="0">
                <a:solidFill>
                  <a:srgbClr val="FFFFFF"/>
                </a:solidFill>
              </a:rPr>
              <a:t>What do you aim for after this? Draw.</a:t>
            </a:r>
          </a:p>
        </p:txBody>
      </p:sp>
    </p:spTree>
    <p:extLst>
      <p:ext uri="{BB962C8B-B14F-4D97-AF65-F5344CB8AC3E}">
        <p14:creationId xmlns:p14="http://schemas.microsoft.com/office/powerpoint/2010/main" val="357215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D40DCA67-DBC8-87B5-5928-675371931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14135"/>
            <a:ext cx="2130136" cy="197595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500" dirty="0">
                <a:solidFill>
                  <a:srgbClr val="FFFFFF"/>
                </a:solidFill>
              </a:rPr>
              <a:t>Core quadrants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B271A8B-131D-10CD-11D9-7526547D5F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50" y="1590228"/>
            <a:ext cx="5510653" cy="367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32898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DACE6369-86FF-A237-0721-A748C51E89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8" r="3073" b="2"/>
          <a:stretch/>
        </p:blipFill>
        <p:spPr>
          <a:xfrm>
            <a:off x="230832" y="789365"/>
            <a:ext cx="8682337" cy="527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85205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Rubber bands connected attached to nails">
            <a:extLst>
              <a:ext uri="{FF2B5EF4-FFF2-40B4-BE49-F238E27FC236}">
                <a16:creationId xmlns:a16="http://schemas.microsoft.com/office/drawing/2014/main" id="{8C56BE44-875D-6FD8-AF56-26F826D9EB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67"/>
          <a:stretch/>
        </p:blipFill>
        <p:spPr>
          <a:xfrm>
            <a:off x="20" y="571510"/>
            <a:ext cx="9143980" cy="5714990"/>
          </a:xfrm>
          <a:custGeom>
            <a:avLst/>
            <a:gdLst/>
            <a:ahLst/>
            <a:cxnLst/>
            <a:rect l="l" t="t" r="r" b="b"/>
            <a:pathLst>
              <a:path w="12191999" h="6842601">
                <a:moveTo>
                  <a:pt x="0" y="0"/>
                </a:moveTo>
                <a:lnTo>
                  <a:pt x="12191999" y="0"/>
                </a:lnTo>
                <a:lnTo>
                  <a:pt x="12191999" y="6842601"/>
                </a:lnTo>
                <a:lnTo>
                  <a:pt x="10316981" y="6842601"/>
                </a:lnTo>
                <a:cubicBezTo>
                  <a:pt x="10312796" y="6835189"/>
                  <a:pt x="10163183" y="6730124"/>
                  <a:pt x="10158998" y="6722712"/>
                </a:cubicBezTo>
                <a:cubicBezTo>
                  <a:pt x="10120278" y="6678190"/>
                  <a:pt x="10156462" y="6716223"/>
                  <a:pt x="10090349" y="6671420"/>
                </a:cubicBezTo>
                <a:cubicBezTo>
                  <a:pt x="10043032" y="6655694"/>
                  <a:pt x="9995855" y="6551879"/>
                  <a:pt x="9955425" y="6498018"/>
                </a:cubicBezTo>
                <a:cubicBezTo>
                  <a:pt x="9939618" y="6480021"/>
                  <a:pt x="9915110" y="6461677"/>
                  <a:pt x="9891265" y="6454528"/>
                </a:cubicBezTo>
                <a:cubicBezTo>
                  <a:pt x="9868239" y="6464957"/>
                  <a:pt x="9865423" y="6431640"/>
                  <a:pt x="9848227" y="6426063"/>
                </a:cubicBezTo>
                <a:cubicBezTo>
                  <a:pt x="9838059" y="6433162"/>
                  <a:pt x="9815047" y="6410348"/>
                  <a:pt x="9812354" y="6399604"/>
                </a:cubicBezTo>
                <a:cubicBezTo>
                  <a:pt x="9825285" y="6377997"/>
                  <a:pt x="9725923" y="6372757"/>
                  <a:pt x="9725915" y="6356381"/>
                </a:cubicBezTo>
                <a:cubicBezTo>
                  <a:pt x="9696279" y="6348066"/>
                  <a:pt x="9591199" y="6354143"/>
                  <a:pt x="9575033" y="6325258"/>
                </a:cubicBezTo>
                <a:cubicBezTo>
                  <a:pt x="9516434" y="6303128"/>
                  <a:pt x="9441613" y="6276805"/>
                  <a:pt x="9415626" y="6271777"/>
                </a:cubicBezTo>
                <a:cubicBezTo>
                  <a:pt x="9378293" y="6313495"/>
                  <a:pt x="9281935" y="6171365"/>
                  <a:pt x="9171493" y="6150430"/>
                </a:cubicBezTo>
                <a:cubicBezTo>
                  <a:pt x="9155426" y="6152396"/>
                  <a:pt x="9147439" y="6151015"/>
                  <a:pt x="9146018" y="6139864"/>
                </a:cubicBezTo>
                <a:cubicBezTo>
                  <a:pt x="9112029" y="6132441"/>
                  <a:pt x="9087339" y="6101138"/>
                  <a:pt x="9059635" y="6109957"/>
                </a:cubicBezTo>
                <a:cubicBezTo>
                  <a:pt x="9024424" y="6092144"/>
                  <a:pt x="9043048" y="6078417"/>
                  <a:pt x="9010911" y="6064789"/>
                </a:cubicBezTo>
                <a:lnTo>
                  <a:pt x="8866811" y="6028191"/>
                </a:lnTo>
                <a:cubicBezTo>
                  <a:pt x="8846465" y="6021172"/>
                  <a:pt x="8825221" y="6000527"/>
                  <a:pt x="8804584" y="5994237"/>
                </a:cubicBezTo>
                <a:lnTo>
                  <a:pt x="8783071" y="5990448"/>
                </a:lnTo>
                <a:lnTo>
                  <a:pt x="8770456" y="5978060"/>
                </a:lnTo>
                <a:cubicBezTo>
                  <a:pt x="8764772" y="5975259"/>
                  <a:pt x="8757695" y="5974720"/>
                  <a:pt x="8748297" y="5978070"/>
                </a:cubicBezTo>
                <a:cubicBezTo>
                  <a:pt x="8730344" y="5973495"/>
                  <a:pt x="8679808" y="5955894"/>
                  <a:pt x="8662742" y="5950603"/>
                </a:cubicBezTo>
                <a:lnTo>
                  <a:pt x="8645902" y="5946326"/>
                </a:lnTo>
                <a:lnTo>
                  <a:pt x="8638176" y="5938358"/>
                </a:lnTo>
                <a:cubicBezTo>
                  <a:pt x="8625897" y="5932642"/>
                  <a:pt x="8594811" y="5922073"/>
                  <a:pt x="8572224" y="5912032"/>
                </a:cubicBezTo>
                <a:cubicBezTo>
                  <a:pt x="8553809" y="5897782"/>
                  <a:pt x="8529845" y="5886100"/>
                  <a:pt x="8502655" y="5878114"/>
                </a:cubicBezTo>
                <a:cubicBezTo>
                  <a:pt x="8496990" y="5883034"/>
                  <a:pt x="8489611" y="5872566"/>
                  <a:pt x="8485159" y="5869819"/>
                </a:cubicBezTo>
                <a:cubicBezTo>
                  <a:pt x="8483457" y="5873482"/>
                  <a:pt x="8471232" y="5872664"/>
                  <a:pt x="8468539" y="5868711"/>
                </a:cubicBezTo>
                <a:cubicBezTo>
                  <a:pt x="8389167" y="5836352"/>
                  <a:pt x="8421742" y="5881497"/>
                  <a:pt x="8379810" y="5849376"/>
                </a:cubicBezTo>
                <a:cubicBezTo>
                  <a:pt x="8371729" y="5846373"/>
                  <a:pt x="8364483" y="5846766"/>
                  <a:pt x="8357758" y="5848601"/>
                </a:cubicBezTo>
                <a:lnTo>
                  <a:pt x="8315264" y="5836192"/>
                </a:lnTo>
                <a:cubicBezTo>
                  <a:pt x="8299077" y="5829531"/>
                  <a:pt x="8281671" y="5824011"/>
                  <a:pt x="8263455" y="5819793"/>
                </a:cubicBezTo>
                <a:cubicBezTo>
                  <a:pt x="8257386" y="5826849"/>
                  <a:pt x="8245582" y="5813448"/>
                  <a:pt x="8239287" y="5810141"/>
                </a:cubicBezTo>
                <a:cubicBezTo>
                  <a:pt x="8237965" y="5815186"/>
                  <a:pt x="8222226" y="5815108"/>
                  <a:pt x="8217888" y="5810039"/>
                </a:cubicBezTo>
                <a:cubicBezTo>
                  <a:pt x="8109447" y="5773303"/>
                  <a:pt x="8161302" y="5831037"/>
                  <a:pt x="8100547" y="5791517"/>
                </a:cubicBezTo>
                <a:cubicBezTo>
                  <a:pt x="8089574" y="5788167"/>
                  <a:pt x="8080448" y="5789295"/>
                  <a:pt x="8072316" y="5792309"/>
                </a:cubicBezTo>
                <a:lnTo>
                  <a:pt x="8056967" y="5800648"/>
                </a:lnTo>
                <a:lnTo>
                  <a:pt x="8047885" y="5795270"/>
                </a:lnTo>
                <a:cubicBezTo>
                  <a:pt x="8010204" y="5788738"/>
                  <a:pt x="7996426" y="5797608"/>
                  <a:pt x="7977128" y="5783189"/>
                </a:cubicBezTo>
                <a:cubicBezTo>
                  <a:pt x="7943466" y="5775577"/>
                  <a:pt x="7904823" y="5770953"/>
                  <a:pt x="7874392" y="5763715"/>
                </a:cubicBezTo>
                <a:cubicBezTo>
                  <a:pt x="7860337" y="5743777"/>
                  <a:pt x="7817541" y="5748989"/>
                  <a:pt x="7794543" y="5739759"/>
                </a:cubicBezTo>
                <a:cubicBezTo>
                  <a:pt x="7784688" y="5731467"/>
                  <a:pt x="7776709" y="5729004"/>
                  <a:pt x="7763762" y="5734031"/>
                </a:cubicBezTo>
                <a:cubicBezTo>
                  <a:pt x="7718781" y="5694154"/>
                  <a:pt x="7732231" y="5727368"/>
                  <a:pt x="7685889" y="5707234"/>
                </a:cubicBezTo>
                <a:cubicBezTo>
                  <a:pt x="7646521" y="5687607"/>
                  <a:pt x="7600389" y="5671470"/>
                  <a:pt x="7566744" y="5634586"/>
                </a:cubicBezTo>
                <a:cubicBezTo>
                  <a:pt x="7561306" y="5624813"/>
                  <a:pt x="7543589" y="5618525"/>
                  <a:pt x="7527170" y="5620542"/>
                </a:cubicBezTo>
                <a:cubicBezTo>
                  <a:pt x="7524343" y="5620889"/>
                  <a:pt x="7521664" y="5621475"/>
                  <a:pt x="7519214" y="5622280"/>
                </a:cubicBezTo>
                <a:cubicBezTo>
                  <a:pt x="7500062" y="5596964"/>
                  <a:pt x="7480476" y="5604337"/>
                  <a:pt x="7473157" y="5588143"/>
                </a:cubicBezTo>
                <a:cubicBezTo>
                  <a:pt x="7433415" y="5574859"/>
                  <a:pt x="7395118" y="5582388"/>
                  <a:pt x="7388000" y="5568063"/>
                </a:cubicBezTo>
                <a:cubicBezTo>
                  <a:pt x="7366403" y="5564920"/>
                  <a:pt x="7332262" y="5573848"/>
                  <a:pt x="7320876" y="5557698"/>
                </a:cubicBezTo>
                <a:cubicBezTo>
                  <a:pt x="7314891" y="5568111"/>
                  <a:pt x="7299319" y="5544964"/>
                  <a:pt x="7284480" y="5549820"/>
                </a:cubicBezTo>
                <a:cubicBezTo>
                  <a:pt x="7273570" y="5554430"/>
                  <a:pt x="7266301" y="5548483"/>
                  <a:pt x="7256619" y="5546379"/>
                </a:cubicBezTo>
                <a:cubicBezTo>
                  <a:pt x="7242503" y="5549088"/>
                  <a:pt x="7202543" y="5533379"/>
                  <a:pt x="7193112" y="5525289"/>
                </a:cubicBezTo>
                <a:cubicBezTo>
                  <a:pt x="7172259" y="5499151"/>
                  <a:pt x="7108617" y="5505485"/>
                  <a:pt x="7090943" y="5485177"/>
                </a:cubicBezTo>
                <a:cubicBezTo>
                  <a:pt x="7083637" y="5481419"/>
                  <a:pt x="7076140" y="5479148"/>
                  <a:pt x="7068566" y="5477809"/>
                </a:cubicBezTo>
                <a:lnTo>
                  <a:pt x="7023035" y="5476595"/>
                </a:lnTo>
                <a:lnTo>
                  <a:pt x="7001197" y="5476163"/>
                </a:lnTo>
                <a:cubicBezTo>
                  <a:pt x="7016126" y="5454256"/>
                  <a:pt x="6943549" y="5466815"/>
                  <a:pt x="6967472" y="5451057"/>
                </a:cubicBezTo>
                <a:cubicBezTo>
                  <a:pt x="6931240" y="5443544"/>
                  <a:pt x="6920843" y="5429649"/>
                  <a:pt x="6883334" y="5418880"/>
                </a:cubicBezTo>
                <a:lnTo>
                  <a:pt x="6742417" y="5386446"/>
                </a:lnTo>
                <a:cubicBezTo>
                  <a:pt x="6690532" y="5366095"/>
                  <a:pt x="6665174" y="5364632"/>
                  <a:pt x="6618315" y="5353085"/>
                </a:cubicBezTo>
                <a:cubicBezTo>
                  <a:pt x="6581698" y="5304210"/>
                  <a:pt x="6547395" y="5315779"/>
                  <a:pt x="6521050" y="5283194"/>
                </a:cubicBezTo>
                <a:cubicBezTo>
                  <a:pt x="6469114" y="5268862"/>
                  <a:pt x="6472597" y="5253957"/>
                  <a:pt x="6414460" y="5253832"/>
                </a:cubicBezTo>
                <a:lnTo>
                  <a:pt x="6362535" y="5220502"/>
                </a:lnTo>
                <a:cubicBezTo>
                  <a:pt x="6350866" y="5213881"/>
                  <a:pt x="6347641" y="5215777"/>
                  <a:pt x="6344443" y="5214103"/>
                </a:cubicBezTo>
                <a:lnTo>
                  <a:pt x="6343344" y="5210454"/>
                </a:lnTo>
                <a:lnTo>
                  <a:pt x="6333344" y="5205307"/>
                </a:lnTo>
                <a:lnTo>
                  <a:pt x="6315602" y="5193288"/>
                </a:lnTo>
                <a:lnTo>
                  <a:pt x="6310442" y="5192802"/>
                </a:lnTo>
                <a:lnTo>
                  <a:pt x="6280815" y="5177420"/>
                </a:lnTo>
                <a:lnTo>
                  <a:pt x="6279533" y="5178045"/>
                </a:lnTo>
                <a:cubicBezTo>
                  <a:pt x="6275980" y="5179097"/>
                  <a:pt x="6272084" y="5179212"/>
                  <a:pt x="6267362" y="5177370"/>
                </a:cubicBezTo>
                <a:cubicBezTo>
                  <a:pt x="6261796" y="5192470"/>
                  <a:pt x="6259530" y="5180933"/>
                  <a:pt x="6246095" y="5174167"/>
                </a:cubicBezTo>
                <a:lnTo>
                  <a:pt x="6155252" y="5161201"/>
                </a:lnTo>
                <a:lnTo>
                  <a:pt x="6148525" y="5158442"/>
                </a:lnTo>
                <a:lnTo>
                  <a:pt x="6148187" y="5158573"/>
                </a:lnTo>
                <a:cubicBezTo>
                  <a:pt x="6146292" y="5158370"/>
                  <a:pt x="6143916" y="5157611"/>
                  <a:pt x="6140686" y="5156032"/>
                </a:cubicBezTo>
                <a:lnTo>
                  <a:pt x="6136260" y="5153413"/>
                </a:lnTo>
                <a:lnTo>
                  <a:pt x="6123208" y="5148061"/>
                </a:lnTo>
                <a:lnTo>
                  <a:pt x="6117367" y="5147451"/>
                </a:lnTo>
                <a:lnTo>
                  <a:pt x="5957305" y="5146062"/>
                </a:lnTo>
                <a:cubicBezTo>
                  <a:pt x="5920540" y="5140405"/>
                  <a:pt x="5887096" y="5142015"/>
                  <a:pt x="5857259" y="5132052"/>
                </a:cubicBezTo>
                <a:cubicBezTo>
                  <a:pt x="5843335" y="5135303"/>
                  <a:pt x="5830921" y="5135493"/>
                  <a:pt x="5821375" y="5125606"/>
                </a:cubicBezTo>
                <a:cubicBezTo>
                  <a:pt x="5786501" y="5122615"/>
                  <a:pt x="5775399" y="5132648"/>
                  <a:pt x="5755916" y="5120171"/>
                </a:cubicBezTo>
                <a:cubicBezTo>
                  <a:pt x="5732132" y="5135438"/>
                  <a:pt x="5732735" y="5128211"/>
                  <a:pt x="5725007" y="5121437"/>
                </a:cubicBezTo>
                <a:lnTo>
                  <a:pt x="5723810" y="5120848"/>
                </a:lnTo>
                <a:lnTo>
                  <a:pt x="5720531" y="5123048"/>
                </a:lnTo>
                <a:lnTo>
                  <a:pt x="5714794" y="5123371"/>
                </a:lnTo>
                <a:lnTo>
                  <a:pt x="5700141" y="5120131"/>
                </a:lnTo>
                <a:lnTo>
                  <a:pt x="5694799" y="5118234"/>
                </a:lnTo>
                <a:cubicBezTo>
                  <a:pt x="5691058" y="5117179"/>
                  <a:pt x="5688491" y="5116804"/>
                  <a:pt x="5686627" y="5116903"/>
                </a:cubicBezTo>
                <a:lnTo>
                  <a:pt x="5686371" y="5117086"/>
                </a:lnTo>
                <a:lnTo>
                  <a:pt x="5678818" y="5115416"/>
                </a:lnTo>
                <a:cubicBezTo>
                  <a:pt x="5666199" y="5112102"/>
                  <a:pt x="5654035" y="5108410"/>
                  <a:pt x="5642547" y="5104511"/>
                </a:cubicBezTo>
                <a:cubicBezTo>
                  <a:pt x="5629444" y="5114945"/>
                  <a:pt x="5588783" y="5093343"/>
                  <a:pt x="5587979" y="5116963"/>
                </a:cubicBezTo>
                <a:cubicBezTo>
                  <a:pt x="5572317" y="5112380"/>
                  <a:pt x="5564904" y="5101292"/>
                  <a:pt x="5566635" y="5117158"/>
                </a:cubicBezTo>
                <a:cubicBezTo>
                  <a:pt x="5561375" y="5116079"/>
                  <a:pt x="5557787" y="5116811"/>
                  <a:pt x="5554952" y="5118417"/>
                </a:cubicBezTo>
                <a:lnTo>
                  <a:pt x="5554039" y="5119241"/>
                </a:lnTo>
                <a:lnTo>
                  <a:pt x="5514253" y="5109018"/>
                </a:lnTo>
                <a:lnTo>
                  <a:pt x="5492156" y="5099904"/>
                </a:lnTo>
                <a:lnTo>
                  <a:pt x="5480446" y="5096385"/>
                </a:lnTo>
                <a:lnTo>
                  <a:pt x="5477744" y="5092939"/>
                </a:lnTo>
                <a:cubicBezTo>
                  <a:pt x="5474490" y="5090581"/>
                  <a:pt x="5469391" y="5088951"/>
                  <a:pt x="5460150" y="5088988"/>
                </a:cubicBezTo>
                <a:lnTo>
                  <a:pt x="5457901" y="5089459"/>
                </a:lnTo>
                <a:lnTo>
                  <a:pt x="5444243" y="5082761"/>
                </a:lnTo>
                <a:cubicBezTo>
                  <a:pt x="5439993" y="5080007"/>
                  <a:pt x="5436418" y="5076805"/>
                  <a:pt x="5433825" y="5072992"/>
                </a:cubicBezTo>
                <a:cubicBezTo>
                  <a:pt x="5379442" y="5082090"/>
                  <a:pt x="5336110" y="5058382"/>
                  <a:pt x="5280996" y="5052402"/>
                </a:cubicBezTo>
                <a:cubicBezTo>
                  <a:pt x="5250806" y="5043777"/>
                  <a:pt x="5168599" y="5048109"/>
                  <a:pt x="5161582" y="5019668"/>
                </a:cubicBezTo>
                <a:cubicBezTo>
                  <a:pt x="5121870" y="5011383"/>
                  <a:pt x="5095637" y="5009222"/>
                  <a:pt x="5042717" y="5002692"/>
                </a:cubicBezTo>
                <a:cubicBezTo>
                  <a:pt x="4991136" y="4972487"/>
                  <a:pt x="4902282" y="4979360"/>
                  <a:pt x="4840514" y="4959306"/>
                </a:cubicBezTo>
                <a:cubicBezTo>
                  <a:pt x="4799904" y="4976415"/>
                  <a:pt x="4824087" y="4958371"/>
                  <a:pt x="4786778" y="4956661"/>
                </a:cubicBezTo>
                <a:cubicBezTo>
                  <a:pt x="4801901" y="4937231"/>
                  <a:pt x="4739845" y="4961208"/>
                  <a:pt x="4743741" y="4937104"/>
                </a:cubicBezTo>
                <a:cubicBezTo>
                  <a:pt x="4736829" y="4937557"/>
                  <a:pt x="4730010" y="4938753"/>
                  <a:pt x="4723136" y="4940138"/>
                </a:cubicBezTo>
                <a:lnTo>
                  <a:pt x="4719535" y="4940850"/>
                </a:lnTo>
                <a:lnTo>
                  <a:pt x="4706143" y="4939586"/>
                </a:lnTo>
                <a:lnTo>
                  <a:pt x="4701098" y="4944372"/>
                </a:lnTo>
                <a:lnTo>
                  <a:pt x="4680034" y="4946157"/>
                </a:lnTo>
                <a:cubicBezTo>
                  <a:pt x="4672339" y="4946029"/>
                  <a:pt x="4664292" y="4944964"/>
                  <a:pt x="4655740" y="4942396"/>
                </a:cubicBezTo>
                <a:cubicBezTo>
                  <a:pt x="4636359" y="4929384"/>
                  <a:pt x="4599700" y="4935346"/>
                  <a:pt x="4569298" y="4929596"/>
                </a:cubicBezTo>
                <a:lnTo>
                  <a:pt x="4555977" y="4924356"/>
                </a:lnTo>
                <a:lnTo>
                  <a:pt x="4508949" y="4921648"/>
                </a:lnTo>
                <a:cubicBezTo>
                  <a:pt x="4495668" y="4920437"/>
                  <a:pt x="4482007" y="4918694"/>
                  <a:pt x="4467838" y="4915993"/>
                </a:cubicBezTo>
                <a:lnTo>
                  <a:pt x="4441948" y="4909300"/>
                </a:lnTo>
                <a:lnTo>
                  <a:pt x="4394719" y="4901820"/>
                </a:lnTo>
                <a:lnTo>
                  <a:pt x="4356810" y="4905146"/>
                </a:lnTo>
                <a:lnTo>
                  <a:pt x="4222144" y="4909117"/>
                </a:lnTo>
                <a:cubicBezTo>
                  <a:pt x="4202488" y="4913903"/>
                  <a:pt x="4184742" y="4933491"/>
                  <a:pt x="4160481" y="4923474"/>
                </a:cubicBezTo>
                <a:cubicBezTo>
                  <a:pt x="4165854" y="4934564"/>
                  <a:pt x="4131661" y="4919946"/>
                  <a:pt x="4124879" y="4929303"/>
                </a:cubicBezTo>
                <a:cubicBezTo>
                  <a:pt x="4120895" y="4937086"/>
                  <a:pt x="4109593" y="4934464"/>
                  <a:pt x="4100114" y="4936007"/>
                </a:cubicBezTo>
                <a:cubicBezTo>
                  <a:pt x="4091835" y="4943256"/>
                  <a:pt x="4045978" y="4943549"/>
                  <a:pt x="4030957" y="4939826"/>
                </a:cubicBezTo>
                <a:cubicBezTo>
                  <a:pt x="3989825" y="4924453"/>
                  <a:pt x="3946860" y="4952050"/>
                  <a:pt x="3913764" y="4940618"/>
                </a:cubicBezTo>
                <a:cubicBezTo>
                  <a:pt x="3904534" y="4939906"/>
                  <a:pt x="3896577" y="4940543"/>
                  <a:pt x="3889457" y="4942017"/>
                </a:cubicBezTo>
                <a:lnTo>
                  <a:pt x="3871115" y="4948115"/>
                </a:lnTo>
                <a:lnTo>
                  <a:pt x="3869086" y="4953796"/>
                </a:lnTo>
                <a:lnTo>
                  <a:pt x="3856124" y="4955351"/>
                </a:lnTo>
                <a:lnTo>
                  <a:pt x="3835967" y="4964002"/>
                </a:lnTo>
                <a:cubicBezTo>
                  <a:pt x="3826465" y="4939857"/>
                  <a:pt x="3782586" y="4975947"/>
                  <a:pt x="3785910" y="4953998"/>
                </a:cubicBezTo>
                <a:cubicBezTo>
                  <a:pt x="3750785" y="4960085"/>
                  <a:pt x="3699033" y="4941571"/>
                  <a:pt x="3671085" y="4966563"/>
                </a:cubicBezTo>
                <a:cubicBezTo>
                  <a:pt x="3621255" y="4971431"/>
                  <a:pt x="3562637" y="4982991"/>
                  <a:pt x="3486928" y="4983204"/>
                </a:cubicBezTo>
                <a:cubicBezTo>
                  <a:pt x="3446030" y="4983424"/>
                  <a:pt x="3343460" y="4965124"/>
                  <a:pt x="3280956" y="4963864"/>
                </a:cubicBezTo>
                <a:cubicBezTo>
                  <a:pt x="3227193" y="4969510"/>
                  <a:pt x="3256481" y="4962609"/>
                  <a:pt x="3211563" y="4982704"/>
                </a:cubicBezTo>
                <a:cubicBezTo>
                  <a:pt x="3207119" y="4979549"/>
                  <a:pt x="3170070" y="4977192"/>
                  <a:pt x="3164681" y="4975408"/>
                </a:cubicBezTo>
                <a:lnTo>
                  <a:pt x="3127171" y="4968229"/>
                </a:lnTo>
                <a:lnTo>
                  <a:pt x="3096889" y="4965619"/>
                </a:lnTo>
                <a:cubicBezTo>
                  <a:pt x="3088441" y="4967572"/>
                  <a:pt x="3082883" y="4967054"/>
                  <a:pt x="3078620" y="4965444"/>
                </a:cubicBezTo>
                <a:lnTo>
                  <a:pt x="3074275" y="4962670"/>
                </a:lnTo>
                <a:lnTo>
                  <a:pt x="3036436" y="4957455"/>
                </a:lnTo>
                <a:lnTo>
                  <a:pt x="3031995" y="4958829"/>
                </a:lnTo>
                <a:lnTo>
                  <a:pt x="2994028" y="4956800"/>
                </a:lnTo>
                <a:cubicBezTo>
                  <a:pt x="2992299" y="4958944"/>
                  <a:pt x="2989407" y="4960397"/>
                  <a:pt x="2984001" y="4960444"/>
                </a:cubicBezTo>
                <a:cubicBezTo>
                  <a:pt x="2994191" y="4975446"/>
                  <a:pt x="2981386" y="4966249"/>
                  <a:pt x="2964542" y="4965062"/>
                </a:cubicBezTo>
                <a:cubicBezTo>
                  <a:pt x="2976613" y="4988096"/>
                  <a:pt x="2927627" y="4975618"/>
                  <a:pt x="2921274" y="4988440"/>
                </a:cubicBezTo>
                <a:cubicBezTo>
                  <a:pt x="2908629" y="4987050"/>
                  <a:pt x="2895476" y="4985998"/>
                  <a:pt x="2882111" y="4985411"/>
                </a:cubicBezTo>
                <a:lnTo>
                  <a:pt x="2874282" y="4985361"/>
                </a:lnTo>
                <a:cubicBezTo>
                  <a:pt x="2874237" y="4985437"/>
                  <a:pt x="2874193" y="4985514"/>
                  <a:pt x="2874147" y="4985591"/>
                </a:cubicBezTo>
                <a:cubicBezTo>
                  <a:pt x="2872492" y="4986074"/>
                  <a:pt x="2869935" y="4986243"/>
                  <a:pt x="2865932" y="4985999"/>
                </a:cubicBezTo>
                <a:lnTo>
                  <a:pt x="2860008" y="4985269"/>
                </a:lnTo>
                <a:lnTo>
                  <a:pt x="2844819" y="4985172"/>
                </a:lnTo>
                <a:lnTo>
                  <a:pt x="2839735" y="4986676"/>
                </a:lnTo>
                <a:lnTo>
                  <a:pt x="2837922" y="4989488"/>
                </a:lnTo>
                <a:lnTo>
                  <a:pt x="2836507" y="4989165"/>
                </a:lnTo>
                <a:cubicBezTo>
                  <a:pt x="2825749" y="4984209"/>
                  <a:pt x="2822382" y="4977089"/>
                  <a:pt x="2808859" y="4996804"/>
                </a:cubicBezTo>
                <a:cubicBezTo>
                  <a:pt x="2784233" y="4988767"/>
                  <a:pt x="2779499" y="5000786"/>
                  <a:pt x="2745907" y="5005126"/>
                </a:cubicBezTo>
                <a:cubicBezTo>
                  <a:pt x="2731796" y="4997536"/>
                  <a:pt x="2720518" y="5000295"/>
                  <a:pt x="2709519" y="5006333"/>
                </a:cubicBezTo>
                <a:cubicBezTo>
                  <a:pt x="2676766" y="5002878"/>
                  <a:pt x="2646981" y="5011377"/>
                  <a:pt x="2610212" y="5013529"/>
                </a:cubicBezTo>
                <a:cubicBezTo>
                  <a:pt x="2570359" y="5003730"/>
                  <a:pt x="2550109" y="5021491"/>
                  <a:pt x="2510814" y="5023713"/>
                </a:cubicBezTo>
                <a:cubicBezTo>
                  <a:pt x="2476639" y="5006722"/>
                  <a:pt x="2482834" y="5038639"/>
                  <a:pt x="2462736" y="5045398"/>
                </a:cubicBezTo>
                <a:lnTo>
                  <a:pt x="2457050" y="5046022"/>
                </a:lnTo>
                <a:lnTo>
                  <a:pt x="2442184" y="5043549"/>
                </a:lnTo>
                <a:lnTo>
                  <a:pt x="2436703" y="5041929"/>
                </a:lnTo>
                <a:cubicBezTo>
                  <a:pt x="2432888" y="5041072"/>
                  <a:pt x="2430299" y="5040830"/>
                  <a:pt x="2428451" y="5041027"/>
                </a:cubicBezTo>
                <a:lnTo>
                  <a:pt x="2420551" y="5039949"/>
                </a:lnTo>
                <a:cubicBezTo>
                  <a:pt x="2407700" y="5037296"/>
                  <a:pt x="2395274" y="5034239"/>
                  <a:pt x="2383501" y="5030941"/>
                </a:cubicBezTo>
                <a:cubicBezTo>
                  <a:pt x="2362992" y="5032521"/>
                  <a:pt x="2317884" y="5047662"/>
                  <a:pt x="2297493" y="5049431"/>
                </a:cubicBezTo>
                <a:lnTo>
                  <a:pt x="2261156" y="5041558"/>
                </a:lnTo>
                <a:lnTo>
                  <a:pt x="2200581" y="5024964"/>
                </a:lnTo>
                <a:lnTo>
                  <a:pt x="2198380" y="5025550"/>
                </a:lnTo>
                <a:lnTo>
                  <a:pt x="2116066" y="5019568"/>
                </a:lnTo>
                <a:cubicBezTo>
                  <a:pt x="2111600" y="5017036"/>
                  <a:pt x="2059664" y="5006071"/>
                  <a:pt x="2056754" y="5002394"/>
                </a:cubicBezTo>
                <a:cubicBezTo>
                  <a:pt x="2003393" y="5014336"/>
                  <a:pt x="1998298" y="5008800"/>
                  <a:pt x="1942916" y="5005703"/>
                </a:cubicBezTo>
                <a:cubicBezTo>
                  <a:pt x="1882138" y="4994708"/>
                  <a:pt x="1836966" y="4976630"/>
                  <a:pt x="1796717" y="4970423"/>
                </a:cubicBezTo>
                <a:cubicBezTo>
                  <a:pt x="1724075" y="4959337"/>
                  <a:pt x="1636218" y="4936339"/>
                  <a:pt x="1583222" y="4931235"/>
                </a:cubicBezTo>
                <a:cubicBezTo>
                  <a:pt x="1544265" y="4950469"/>
                  <a:pt x="1556109" y="4927628"/>
                  <a:pt x="1518821" y="4927872"/>
                </a:cubicBezTo>
                <a:cubicBezTo>
                  <a:pt x="1497291" y="4925112"/>
                  <a:pt x="1483221" y="4916728"/>
                  <a:pt x="1471837" y="4914678"/>
                </a:cubicBezTo>
                <a:lnTo>
                  <a:pt x="1450515" y="4915578"/>
                </a:lnTo>
                <a:lnTo>
                  <a:pt x="1437078" y="4915016"/>
                </a:lnTo>
                <a:lnTo>
                  <a:pt x="1432462" y="4920065"/>
                </a:lnTo>
                <a:lnTo>
                  <a:pt x="1411645" y="4922952"/>
                </a:lnTo>
                <a:cubicBezTo>
                  <a:pt x="1384856" y="4920079"/>
                  <a:pt x="1306656" y="4907389"/>
                  <a:pt x="1271729" y="4902828"/>
                </a:cubicBezTo>
                <a:cubicBezTo>
                  <a:pt x="1258697" y="4896954"/>
                  <a:pt x="1213546" y="4890036"/>
                  <a:pt x="1202076" y="4895589"/>
                </a:cubicBezTo>
                <a:cubicBezTo>
                  <a:pt x="1192059" y="4895561"/>
                  <a:pt x="1182171" y="4891311"/>
                  <a:pt x="1174670" y="4898040"/>
                </a:cubicBezTo>
                <a:cubicBezTo>
                  <a:pt x="1163701" y="4905820"/>
                  <a:pt x="1136874" y="4886643"/>
                  <a:pt x="1137035" y="4897965"/>
                </a:cubicBezTo>
                <a:cubicBezTo>
                  <a:pt x="1117838" y="4884693"/>
                  <a:pt x="1091386" y="4900421"/>
                  <a:pt x="1069882" y="4901859"/>
                </a:cubicBezTo>
                <a:cubicBezTo>
                  <a:pt x="1055589" y="4889467"/>
                  <a:pt x="1024570" y="4904705"/>
                  <a:pt x="980935" y="4900090"/>
                </a:cubicBezTo>
                <a:cubicBezTo>
                  <a:pt x="947614" y="4895538"/>
                  <a:pt x="913224" y="4886405"/>
                  <a:pt x="869960" y="4874547"/>
                </a:cubicBezTo>
                <a:cubicBezTo>
                  <a:pt x="819114" y="4845820"/>
                  <a:pt x="768074" y="4839770"/>
                  <a:pt x="721345" y="4828937"/>
                </a:cubicBezTo>
                <a:cubicBezTo>
                  <a:pt x="667944" y="4819060"/>
                  <a:pt x="698286" y="4848426"/>
                  <a:pt x="635428" y="4819153"/>
                </a:cubicBezTo>
                <a:cubicBezTo>
                  <a:pt x="626286" y="4826707"/>
                  <a:pt x="617638" y="4825980"/>
                  <a:pt x="604106" y="4819994"/>
                </a:cubicBezTo>
                <a:cubicBezTo>
                  <a:pt x="583276" y="4822237"/>
                  <a:pt x="539859" y="4835097"/>
                  <a:pt x="510451" y="4832608"/>
                </a:cubicBezTo>
                <a:cubicBezTo>
                  <a:pt x="489781" y="4829929"/>
                  <a:pt x="443867" y="4807857"/>
                  <a:pt x="427656" y="4805062"/>
                </a:cubicBezTo>
                <a:cubicBezTo>
                  <a:pt x="424088" y="4806479"/>
                  <a:pt x="419580" y="4809736"/>
                  <a:pt x="413184" y="4815837"/>
                </a:cubicBezTo>
                <a:cubicBezTo>
                  <a:pt x="387673" y="4805882"/>
                  <a:pt x="379855" y="4817328"/>
                  <a:pt x="341772" y="4818825"/>
                </a:cubicBezTo>
                <a:cubicBezTo>
                  <a:pt x="327795" y="4810179"/>
                  <a:pt x="314729" y="4811964"/>
                  <a:pt x="301266" y="4817000"/>
                </a:cubicBezTo>
                <a:cubicBezTo>
                  <a:pt x="265781" y="4810886"/>
                  <a:pt x="231017" y="4816794"/>
                  <a:pt x="189886" y="4815871"/>
                </a:cubicBezTo>
                <a:cubicBezTo>
                  <a:pt x="147910" y="4802917"/>
                  <a:pt x="121702" y="4818738"/>
                  <a:pt x="77762" y="4817675"/>
                </a:cubicBezTo>
                <a:cubicBezTo>
                  <a:pt x="38733" y="4795315"/>
                  <a:pt x="44308" y="4840244"/>
                  <a:pt x="8164" y="4835320"/>
                </a:cubicBezTo>
                <a:lnTo>
                  <a:pt x="0" y="4832771"/>
                </a:lnTo>
                <a:close/>
              </a:path>
            </a:pathLst>
          </a:cu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AE821DA-B846-F193-20E2-F1D0713D9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864" y="4933434"/>
            <a:ext cx="5198489" cy="626847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Networking</a:t>
            </a:r>
          </a:p>
        </p:txBody>
      </p:sp>
    </p:spTree>
    <p:extLst>
      <p:ext uri="{BB962C8B-B14F-4D97-AF65-F5344CB8AC3E}">
        <p14:creationId xmlns:p14="http://schemas.microsoft.com/office/powerpoint/2010/main" val="37745554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0B95AC-0E60-A989-8368-38E4159D8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526" y="2210888"/>
            <a:ext cx="1971675" cy="2122714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nl-NL" sz="2400">
                <a:solidFill>
                  <a:srgbClr val="FFFFFF"/>
                </a:solidFill>
              </a:rPr>
              <a:t>The need for building strong networks acording to Lynda Gratton</a:t>
            </a:r>
          </a:p>
        </p:txBody>
      </p:sp>
      <p:pic>
        <p:nvPicPr>
          <p:cNvPr id="4" name="Afbeelding 3" descr="Afbeelding met tekst, krant&#10;&#10;Automatisch gegenereerde beschrijving">
            <a:extLst>
              <a:ext uri="{FF2B5EF4-FFF2-40B4-BE49-F238E27FC236}">
                <a16:creationId xmlns:a16="http://schemas.microsoft.com/office/drawing/2014/main" id="{4109C35A-765C-73A4-27CB-D59FCAB225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56" y="1107721"/>
            <a:ext cx="2935189" cy="4640616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E0E74521-0FF8-9D5C-C7A9-5F71E0AE3B2C}"/>
              </a:ext>
            </a:extLst>
          </p:cNvPr>
          <p:cNvSpPr txBox="1"/>
          <p:nvPr/>
        </p:nvSpPr>
        <p:spPr>
          <a:xfrm>
            <a:off x="898761" y="1107722"/>
            <a:ext cx="14886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400" dirty="0" err="1"/>
              <a:t>Why</a:t>
            </a:r>
            <a:r>
              <a:rPr lang="nl-NL" sz="4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8325925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rget with various rings of accuracy">
            <a:extLst>
              <a:ext uri="{FF2B5EF4-FFF2-40B4-BE49-F238E27FC236}">
                <a16:creationId xmlns:a16="http://schemas.microsoft.com/office/drawing/2014/main" id="{5C396DD4-A7AF-C23B-EB7E-BEBE38D624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</a:blip>
          <a:srcRect b="6367"/>
          <a:stretch/>
        </p:blipFill>
        <p:spPr>
          <a:xfrm>
            <a:off x="20" y="571510"/>
            <a:ext cx="9143980" cy="5714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EB455EC-6A51-B019-2B99-F0226373D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5296" y="2643187"/>
            <a:ext cx="4393406" cy="1397000"/>
          </a:xfrm>
        </p:spPr>
        <p:txBody>
          <a:bodyPr>
            <a:normAutofit/>
          </a:bodyPr>
          <a:lstStyle/>
          <a:p>
            <a:pPr algn="ctr"/>
            <a:r>
              <a:rPr lang="nl-NL" dirty="0">
                <a:solidFill>
                  <a:schemeClr val="tx2"/>
                </a:solidFill>
              </a:rPr>
              <a:t>My </a:t>
            </a:r>
            <a:r>
              <a:rPr lang="nl-NL" dirty="0" err="1">
                <a:solidFill>
                  <a:schemeClr val="tx2"/>
                </a:solidFill>
              </a:rPr>
              <a:t>aim</a:t>
            </a:r>
            <a:r>
              <a:rPr lang="nl-NL" dirty="0">
                <a:solidFill>
                  <a:schemeClr val="tx2"/>
                </a:solidFill>
              </a:rPr>
              <a:t> is …</a:t>
            </a:r>
          </a:p>
        </p:txBody>
      </p:sp>
    </p:spTree>
    <p:extLst>
      <p:ext uri="{BB962C8B-B14F-4D97-AF65-F5344CB8AC3E}">
        <p14:creationId xmlns:p14="http://schemas.microsoft.com/office/powerpoint/2010/main" val="362614131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CBCFE80C-C772-9C07-927B-CFC418797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sz="4000" dirty="0">
                <a:solidFill>
                  <a:srgbClr val="202124"/>
                </a:solidFill>
                <a:latin typeface="Google Sans"/>
              </a:rPr>
              <a:t>10 </a:t>
            </a:r>
            <a:r>
              <a:rPr lang="nl-NL" sz="4000" dirty="0" err="1">
                <a:solidFill>
                  <a:srgbClr val="202124"/>
                </a:solidFill>
                <a:latin typeface="Google Sans"/>
              </a:rPr>
              <a:t>ways</a:t>
            </a:r>
            <a:r>
              <a:rPr lang="nl-NL" sz="4000" dirty="0">
                <a:solidFill>
                  <a:srgbClr val="202124"/>
                </a:solidFill>
                <a:latin typeface="Google Sans"/>
              </a:rPr>
              <a:t> </a:t>
            </a:r>
            <a:r>
              <a:rPr lang="nl-NL" sz="4000" dirty="0" err="1">
                <a:solidFill>
                  <a:srgbClr val="202124"/>
                </a:solidFill>
                <a:latin typeface="Google Sans"/>
              </a:rPr>
              <a:t>to</a:t>
            </a:r>
            <a:r>
              <a:rPr lang="nl-NL" sz="4000" dirty="0">
                <a:solidFill>
                  <a:srgbClr val="202124"/>
                </a:solidFill>
                <a:latin typeface="Google Sans"/>
              </a:rPr>
              <a:t> boost </a:t>
            </a:r>
            <a:r>
              <a:rPr lang="nl-NL" sz="4000" dirty="0" err="1">
                <a:solidFill>
                  <a:srgbClr val="202124"/>
                </a:solidFill>
                <a:latin typeface="Google Sans"/>
              </a:rPr>
              <a:t>your</a:t>
            </a:r>
            <a:r>
              <a:rPr lang="nl-NL" sz="4000" dirty="0">
                <a:solidFill>
                  <a:srgbClr val="202124"/>
                </a:solidFill>
                <a:latin typeface="Google Sans"/>
              </a:rPr>
              <a:t> </a:t>
            </a:r>
            <a:r>
              <a:rPr lang="nl-NL" sz="4000" dirty="0" err="1">
                <a:solidFill>
                  <a:srgbClr val="202124"/>
                </a:solidFill>
                <a:latin typeface="Google Sans"/>
              </a:rPr>
              <a:t>networking</a:t>
            </a:r>
            <a:r>
              <a:rPr lang="nl-NL" sz="4000" dirty="0">
                <a:solidFill>
                  <a:srgbClr val="202124"/>
                </a:solidFill>
                <a:latin typeface="Google Sans"/>
              </a:rPr>
              <a:t> skills</a:t>
            </a:r>
            <a:br>
              <a:rPr lang="nl-NL" b="0" i="0" dirty="0">
                <a:solidFill>
                  <a:srgbClr val="202124"/>
                </a:solidFill>
                <a:effectLst/>
                <a:latin typeface="Google Sans"/>
              </a:rPr>
            </a:br>
            <a:endParaRPr lang="nl-NL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B6C0013-BADA-F2D3-82B7-098CB1B12E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>
              <a:buFont typeface="+mj-lt"/>
              <a:buAutoNum type="arabicPeriod"/>
            </a:pPr>
            <a:r>
              <a:rPr lang="nl-NL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Building </a:t>
            </a:r>
            <a:r>
              <a:rPr lang="nl-NL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relationships</a:t>
            </a:r>
            <a:r>
              <a:rPr lang="nl-NL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. </a:t>
            </a:r>
          </a:p>
          <a:p>
            <a:pPr algn="l">
              <a:buFont typeface="+mj-lt"/>
              <a:buAutoNum type="arabicPeriod"/>
            </a:pPr>
            <a:r>
              <a:rPr lang="nl-NL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nl-NL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Keeping</a:t>
            </a:r>
            <a:r>
              <a:rPr lang="nl-NL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in contact. </a:t>
            </a:r>
          </a:p>
          <a:p>
            <a:pPr algn="l">
              <a:buFont typeface="+mj-lt"/>
              <a:buAutoNum type="arabicPeriod"/>
            </a:pPr>
            <a:r>
              <a:rPr lang="nl-NL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nl-NL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Leverage</a:t>
            </a:r>
            <a:r>
              <a:rPr lang="nl-NL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on </a:t>
            </a:r>
            <a:r>
              <a:rPr lang="nl-NL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influential</a:t>
            </a:r>
            <a:r>
              <a:rPr lang="nl-NL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nl-NL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connections</a:t>
            </a:r>
            <a:r>
              <a:rPr lang="nl-NL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. </a:t>
            </a:r>
          </a:p>
          <a:p>
            <a:pPr algn="l">
              <a:buFont typeface="+mj-lt"/>
              <a:buAutoNum type="arabicPeriod"/>
            </a:pPr>
            <a:r>
              <a:rPr lang="nl-NL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nl-NL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Staying</a:t>
            </a:r>
            <a:r>
              <a:rPr lang="nl-NL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nl-NL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positive</a:t>
            </a:r>
            <a:r>
              <a:rPr lang="nl-NL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. </a:t>
            </a:r>
          </a:p>
          <a:p>
            <a:pPr algn="l">
              <a:buFont typeface="+mj-lt"/>
              <a:buAutoNum type="arabicPeriod"/>
            </a:pPr>
            <a:r>
              <a:rPr lang="nl-NL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nl-NL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Improve</a:t>
            </a:r>
            <a:r>
              <a:rPr lang="nl-NL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nl-NL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your</a:t>
            </a:r>
            <a:r>
              <a:rPr lang="nl-NL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nl-NL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emailing</a:t>
            </a:r>
            <a:r>
              <a:rPr lang="nl-NL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skills. </a:t>
            </a:r>
          </a:p>
          <a:p>
            <a:pPr algn="l">
              <a:buFont typeface="+mj-lt"/>
              <a:buAutoNum type="arabicPeriod"/>
            </a:pPr>
            <a:r>
              <a:rPr lang="nl-NL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Go in </a:t>
            </a:r>
            <a:r>
              <a:rPr lang="nl-NL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with</a:t>
            </a:r>
            <a:r>
              <a:rPr lang="nl-NL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no </a:t>
            </a:r>
            <a:r>
              <a:rPr lang="nl-NL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expectations</a:t>
            </a:r>
            <a:r>
              <a:rPr lang="nl-NL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. </a:t>
            </a:r>
          </a:p>
          <a:p>
            <a:pPr algn="l">
              <a:buFont typeface="+mj-lt"/>
              <a:buAutoNum type="arabicPeriod"/>
            </a:pPr>
            <a:r>
              <a:rPr lang="nl-NL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nl-NL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Focus </a:t>
            </a:r>
            <a:r>
              <a:rPr lang="nl-NL" b="1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your</a:t>
            </a:r>
            <a:r>
              <a:rPr lang="nl-NL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nl-NL" b="1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efforts</a:t>
            </a:r>
            <a:r>
              <a:rPr lang="nl-NL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. </a:t>
            </a:r>
          </a:p>
          <a:p>
            <a:pPr algn="l">
              <a:buFont typeface="+mj-lt"/>
              <a:buAutoNum type="arabicPeriod"/>
            </a:pPr>
            <a:r>
              <a:rPr lang="nl-NL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nl-NL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Work</a:t>
            </a:r>
            <a:r>
              <a:rPr lang="nl-NL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on </a:t>
            </a:r>
            <a:r>
              <a:rPr lang="nl-NL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your</a:t>
            </a:r>
            <a:r>
              <a:rPr lang="nl-NL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nl-NL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communication</a:t>
            </a:r>
            <a:r>
              <a:rPr lang="nl-NL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skills. Listen more </a:t>
            </a:r>
            <a:r>
              <a:rPr lang="nl-NL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than</a:t>
            </a:r>
            <a:r>
              <a:rPr lang="nl-NL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talk.</a:t>
            </a:r>
          </a:p>
          <a:p>
            <a:pPr algn="l">
              <a:buFont typeface="+mj-lt"/>
              <a:buAutoNum type="arabicPeriod"/>
            </a:pPr>
            <a:r>
              <a:rPr lang="nl-NL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nl-NL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Have </a:t>
            </a:r>
            <a:r>
              <a:rPr lang="nl-NL" b="1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an</a:t>
            </a:r>
            <a:r>
              <a:rPr lang="nl-NL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nl-NL" b="1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impressive</a:t>
            </a:r>
            <a:r>
              <a:rPr lang="nl-NL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elevator pitch</a:t>
            </a:r>
            <a:r>
              <a:rPr lang="nl-NL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algn="l">
              <a:buFont typeface="+mj-lt"/>
              <a:buAutoNum type="arabicPeriod"/>
            </a:pPr>
            <a:r>
              <a:rPr lang="nl-NL" dirty="0">
                <a:solidFill>
                  <a:srgbClr val="202124"/>
                </a:solidFill>
                <a:latin typeface="arial" panose="020B0604020202020204" pitchFamily="34" charset="0"/>
              </a:rPr>
              <a:t>Understand </a:t>
            </a:r>
            <a:r>
              <a:rPr lang="nl-NL" dirty="0" err="1">
                <a:solidFill>
                  <a:srgbClr val="202124"/>
                </a:solidFill>
                <a:latin typeface="arial" panose="020B0604020202020204" pitchFamily="34" charset="0"/>
              </a:rPr>
              <a:t>that</a:t>
            </a:r>
            <a:r>
              <a:rPr lang="nl-NL" dirty="0">
                <a:solidFill>
                  <a:srgbClr val="202124"/>
                </a:solidFill>
                <a:latin typeface="arial" panose="020B0604020202020204" pitchFamily="34" charset="0"/>
              </a:rPr>
              <a:t> </a:t>
            </a:r>
            <a:r>
              <a:rPr lang="nl-NL" dirty="0" err="1">
                <a:solidFill>
                  <a:srgbClr val="202124"/>
                </a:solidFill>
                <a:latin typeface="arial" panose="020B0604020202020204" pitchFamily="34" charset="0"/>
              </a:rPr>
              <a:t>position</a:t>
            </a:r>
            <a:r>
              <a:rPr lang="nl-NL" dirty="0">
                <a:solidFill>
                  <a:srgbClr val="202124"/>
                </a:solidFill>
                <a:latin typeface="arial" panose="020B0604020202020204" pitchFamily="34" charset="0"/>
              </a:rPr>
              <a:t> </a:t>
            </a:r>
            <a:r>
              <a:rPr lang="nl-NL" dirty="0" err="1">
                <a:solidFill>
                  <a:srgbClr val="202124"/>
                </a:solidFill>
                <a:latin typeface="arial" panose="020B0604020202020204" pitchFamily="34" charset="0"/>
              </a:rPr>
              <a:t>doesn’t</a:t>
            </a:r>
            <a:r>
              <a:rPr lang="nl-NL" dirty="0">
                <a:solidFill>
                  <a:srgbClr val="202124"/>
                </a:solidFill>
                <a:latin typeface="arial" panose="020B0604020202020204" pitchFamily="34" charset="0"/>
              </a:rPr>
              <a:t> </a:t>
            </a:r>
            <a:r>
              <a:rPr lang="nl-NL" dirty="0" err="1">
                <a:solidFill>
                  <a:srgbClr val="202124"/>
                </a:solidFill>
                <a:latin typeface="arial" panose="020B0604020202020204" pitchFamily="34" charset="0"/>
              </a:rPr>
              <a:t>always</a:t>
            </a:r>
            <a:r>
              <a:rPr lang="nl-NL" dirty="0">
                <a:solidFill>
                  <a:srgbClr val="202124"/>
                </a:solidFill>
                <a:latin typeface="arial" panose="020B0604020202020204" pitchFamily="34" charset="0"/>
              </a:rPr>
              <a:t> </a:t>
            </a:r>
            <a:r>
              <a:rPr lang="nl-NL" dirty="0" err="1">
                <a:solidFill>
                  <a:srgbClr val="202124"/>
                </a:solidFill>
                <a:latin typeface="arial" panose="020B0604020202020204" pitchFamily="34" charset="0"/>
              </a:rPr>
              <a:t>indicate</a:t>
            </a:r>
            <a:r>
              <a:rPr lang="nl-NL" dirty="0">
                <a:solidFill>
                  <a:srgbClr val="202124"/>
                </a:solidFill>
                <a:latin typeface="arial" panose="020B0604020202020204" pitchFamily="34" charset="0"/>
              </a:rPr>
              <a:t> </a:t>
            </a:r>
            <a:r>
              <a:rPr lang="nl-NL" dirty="0" err="1">
                <a:solidFill>
                  <a:srgbClr val="202124"/>
                </a:solidFill>
                <a:latin typeface="arial" panose="020B0604020202020204" pitchFamily="34" charset="0"/>
              </a:rPr>
              <a:t>influence</a:t>
            </a:r>
            <a:endParaRPr lang="nl-NL" b="0" i="0" dirty="0">
              <a:solidFill>
                <a:srgbClr val="202124"/>
              </a:solidFill>
              <a:effectLst/>
              <a:latin typeface="arial" panose="020B0604020202020204" pitchFamily="34" charset="0"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221306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nlinemedia 5" title="Can A Thousand Tiny Swarming Robots Outsmart Nature? | Deep Look">
            <a:hlinkClick r:id="" action="ppaction://media"/>
            <a:extLst>
              <a:ext uri="{FF2B5EF4-FFF2-40B4-BE49-F238E27FC236}">
                <a16:creationId xmlns:a16="http://schemas.microsoft.com/office/drawing/2014/main" id="{AF787A74-4CA5-A7C1-8B76-497329117C0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97416" y="1467556"/>
            <a:ext cx="8046584" cy="454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500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EEA8FA-F4D6-7AD7-30B2-902F3018B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1" y="1107722"/>
            <a:ext cx="3465438" cy="38059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500"/>
              <a:t>5 key principles for Networking from the NetworKing (Charles Ruffolo)</a:t>
            </a:r>
          </a:p>
        </p:txBody>
      </p:sp>
      <p:pic>
        <p:nvPicPr>
          <p:cNvPr id="6" name="Picture 5" descr="Padlock on computer motherboard">
            <a:extLst>
              <a:ext uri="{FF2B5EF4-FFF2-40B4-BE49-F238E27FC236}">
                <a16:creationId xmlns:a16="http://schemas.microsoft.com/office/drawing/2014/main" id="{B77BE461-8D5E-04A4-D7C6-202615FDEB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60" r="35606" b="-2"/>
          <a:stretch/>
        </p:blipFill>
        <p:spPr>
          <a:xfrm>
            <a:off x="4671912" y="571510"/>
            <a:ext cx="4472089" cy="5714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6269933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bstract background of dark mesh">
            <a:extLst>
              <a:ext uri="{FF2B5EF4-FFF2-40B4-BE49-F238E27FC236}">
                <a16:creationId xmlns:a16="http://schemas.microsoft.com/office/drawing/2014/main" id="{E3A066B9-6F2D-1932-0C68-533F063F5C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5" r="8935"/>
          <a:stretch/>
        </p:blipFill>
        <p:spPr>
          <a:xfrm>
            <a:off x="20" y="571510"/>
            <a:ext cx="9143980" cy="5714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BA0D7FE-2961-04CB-5641-4891133BD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1" y="1104901"/>
            <a:ext cx="2064265" cy="2257729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200">
                <a:solidFill>
                  <a:srgbClr val="262626"/>
                </a:solidFill>
              </a:rPr>
              <a:t>Start with your existing network</a:t>
            </a:r>
            <a:endParaRPr lang="en-US" sz="2200" dirty="0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516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FB606B-80D8-7EF1-9B97-20AD65105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572" y="1281098"/>
            <a:ext cx="3928849" cy="249284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/>
              <a:t>Get to know your network</a:t>
            </a:r>
          </a:p>
        </p:txBody>
      </p:sp>
      <p:pic>
        <p:nvPicPr>
          <p:cNvPr id="7" name="Graphic 6" descr="User Network">
            <a:extLst>
              <a:ext uri="{FF2B5EF4-FFF2-40B4-BE49-F238E27FC236}">
                <a16:creationId xmlns:a16="http://schemas.microsoft.com/office/drawing/2014/main" id="{85D2643F-E331-20DD-2C18-D61CB05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48627" y="2479977"/>
            <a:ext cx="2413000" cy="241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98650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CFDA4E-28A7-C3CC-6263-24BE0D37F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697" y="862221"/>
            <a:ext cx="7533018" cy="731441"/>
          </a:xfrm>
        </p:spPr>
        <p:txBody>
          <a:bodyPr anchor="ctr">
            <a:normAutofit/>
          </a:bodyPr>
          <a:lstStyle/>
          <a:p>
            <a:pPr algn="ctr"/>
            <a:r>
              <a:rPr lang="nl-NL" sz="3200" dirty="0"/>
              <a:t>Connect </a:t>
            </a:r>
            <a:r>
              <a:rPr lang="nl-NL" sz="3200" dirty="0" err="1"/>
              <a:t>with</a:t>
            </a:r>
            <a:r>
              <a:rPr lang="nl-NL" sz="3200" dirty="0"/>
              <a:t> </a:t>
            </a:r>
            <a:r>
              <a:rPr lang="nl-NL" sz="3200" dirty="0" err="1"/>
              <a:t>your</a:t>
            </a:r>
            <a:r>
              <a:rPr lang="nl-NL" sz="3200" dirty="0"/>
              <a:t> </a:t>
            </a:r>
            <a:r>
              <a:rPr lang="nl-NL" sz="3200" dirty="0" err="1"/>
              <a:t>network</a:t>
            </a:r>
            <a:endParaRPr lang="nl-NL" sz="3200" dirty="0"/>
          </a:p>
        </p:txBody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DD4ED4A5-4593-46AA-C475-FB7DDF5D1A6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83043" y="2331982"/>
          <a:ext cx="8195871" cy="34940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0416768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11F957-1744-D711-B20C-A3B4A6ED7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7691" y="3026102"/>
            <a:ext cx="3478773" cy="223182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700"/>
              <a:t>Feed your network</a:t>
            </a:r>
          </a:p>
        </p:txBody>
      </p:sp>
      <p:pic>
        <p:nvPicPr>
          <p:cNvPr id="7" name="Graphic 6" descr="Right Double Quote">
            <a:extLst>
              <a:ext uri="{FF2B5EF4-FFF2-40B4-BE49-F238E27FC236}">
                <a16:creationId xmlns:a16="http://schemas.microsoft.com/office/drawing/2014/main" id="{14EB2646-3D78-AB83-179C-3A3F83DE9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97236" y="2358959"/>
            <a:ext cx="2222566" cy="222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791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9E2466-8101-2938-12AD-7D4BF18F7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2" y="2237846"/>
            <a:ext cx="6858000" cy="230335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700" dirty="0"/>
              <a:t>What can I do for you?</a:t>
            </a:r>
          </a:p>
        </p:txBody>
      </p:sp>
    </p:spTree>
    <p:extLst>
      <p:ext uri="{BB962C8B-B14F-4D97-AF65-F5344CB8AC3E}">
        <p14:creationId xmlns:p14="http://schemas.microsoft.com/office/powerpoint/2010/main" val="129480668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8F8245-4939-EBCD-37CE-BEF528B31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5" y="3338882"/>
            <a:ext cx="3430107" cy="173027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800" dirty="0">
                <a:solidFill>
                  <a:schemeClr val="bg1"/>
                </a:solidFill>
              </a:rPr>
              <a:t>Your pitch</a:t>
            </a:r>
          </a:p>
        </p:txBody>
      </p:sp>
      <p:pic>
        <p:nvPicPr>
          <p:cNvPr id="7" name="Graphic 6" descr="Schuifregelaar">
            <a:extLst>
              <a:ext uri="{FF2B5EF4-FFF2-40B4-BE49-F238E27FC236}">
                <a16:creationId xmlns:a16="http://schemas.microsoft.com/office/drawing/2014/main" id="{5B46AA57-A229-60A1-D97F-74EC17C66A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07818" y="2290219"/>
            <a:ext cx="3250406" cy="325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1436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5F47D2-DBB2-4BC7-8D53-472C9BC379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sz="7200" dirty="0"/>
              <a:t>What is your Bottom line?</a:t>
            </a:r>
            <a:endParaRPr lang="nl-NL" sz="72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84499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428224-C1FD-5974-0B49-7859F53B1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61" y="2965583"/>
            <a:ext cx="3182691" cy="27672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700"/>
              <a:t>The main idea that you want your contact to go away with</a:t>
            </a:r>
            <a:endParaRPr lang="nl-NL" sz="1700"/>
          </a:p>
          <a:p>
            <a:pPr marL="0" indent="0">
              <a:buNone/>
            </a:pPr>
            <a:endParaRPr lang="en-US" sz="1700"/>
          </a:p>
        </p:txBody>
      </p:sp>
      <p:pic>
        <p:nvPicPr>
          <p:cNvPr id="5" name="Picture 4" descr="Lightbulb idea concept">
            <a:extLst>
              <a:ext uri="{FF2B5EF4-FFF2-40B4-BE49-F238E27FC236}">
                <a16:creationId xmlns:a16="http://schemas.microsoft.com/office/drawing/2014/main" id="{EE9A59C4-87F9-DE6E-F0B4-3FF315F9DD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9742" b="-2"/>
          <a:stretch/>
        </p:blipFill>
        <p:spPr>
          <a:xfrm>
            <a:off x="3983777" y="571510"/>
            <a:ext cx="5159081" cy="5714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243558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lose up of book pages">
            <a:extLst>
              <a:ext uri="{FF2B5EF4-FFF2-40B4-BE49-F238E27FC236}">
                <a16:creationId xmlns:a16="http://schemas.microsoft.com/office/drawing/2014/main" id="{83D2704E-9742-09A9-D9C4-5DA2496D11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26"/>
          <a:stretch/>
        </p:blipFill>
        <p:spPr>
          <a:xfrm>
            <a:off x="1891768" y="571510"/>
            <a:ext cx="7252231" cy="5714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794780-07C5-B263-1353-12375AB08E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2600001"/>
            <a:ext cx="2866641" cy="31189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600" dirty="0"/>
              <a:t>25 words or less</a:t>
            </a:r>
            <a:endParaRPr lang="nl-NL" sz="3600" dirty="0"/>
          </a:p>
          <a:p>
            <a:pPr marL="0" indent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701596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EA09FAA4-C7D0-7446-A27E-B5A25C2905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734" y="988488"/>
            <a:ext cx="6377622" cy="4257063"/>
          </a:xfrm>
          <a:prstGeom prst="rect">
            <a:avLst/>
          </a:prstGeom>
          <a:noFill/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0EFB7A89-B6CD-ADC7-0025-D821E174FD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7309" y="6338455"/>
            <a:ext cx="1064366" cy="39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06402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ne in a crowd">
            <a:extLst>
              <a:ext uri="{FF2B5EF4-FFF2-40B4-BE49-F238E27FC236}">
                <a16:creationId xmlns:a16="http://schemas.microsoft.com/office/drawing/2014/main" id="{663CF15B-6EEA-BB27-B266-0284C9AF1D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26"/>
          <a:stretch/>
        </p:blipFill>
        <p:spPr>
          <a:xfrm>
            <a:off x="20" y="571510"/>
            <a:ext cx="7252212" cy="5714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16B825-00FC-0044-E521-EDA8A23AC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8707" y="875770"/>
            <a:ext cx="2866642" cy="1583260"/>
          </a:xfrm>
        </p:spPr>
        <p:txBody>
          <a:bodyPr>
            <a:normAutofit/>
          </a:bodyPr>
          <a:lstStyle/>
          <a:p>
            <a:r>
              <a:rPr lang="en-GB" sz="3200"/>
              <a:t>A.M.E.N.</a:t>
            </a:r>
            <a:endParaRPr lang="en-US" sz="32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930013-8905-86F6-4F73-A1DCE200D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8707" y="2600001"/>
            <a:ext cx="2866642" cy="31189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/>
              <a:t>AUDIENCE: Know your audience</a:t>
            </a:r>
          </a:p>
          <a:p>
            <a:pPr marL="0" indent="0">
              <a:buNone/>
            </a:pPr>
            <a:r>
              <a:rPr lang="en-GB" sz="1600"/>
              <a:t>MESSAGE: What is the message that you want and need to tell them?</a:t>
            </a:r>
          </a:p>
          <a:p>
            <a:pPr marL="0" indent="0">
              <a:buNone/>
            </a:pPr>
            <a:r>
              <a:rPr lang="en-GB" sz="1600"/>
              <a:t>EXAMPLES: Use examples to illustrate what you mean</a:t>
            </a:r>
          </a:p>
          <a:p>
            <a:pPr marL="0" indent="0">
              <a:buNone/>
            </a:pPr>
            <a:r>
              <a:rPr lang="en-GB" sz="1600"/>
              <a:t>NEGATIVES:  Anticipate any negative questions</a:t>
            </a:r>
          </a:p>
          <a:p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10375673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FCDFA-3507-ABFD-A1D4-2B7088ED1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75771"/>
            <a:ext cx="7886700" cy="1088703"/>
          </a:xfrm>
        </p:spPr>
        <p:txBody>
          <a:bodyPr>
            <a:normAutofit/>
          </a:bodyPr>
          <a:lstStyle/>
          <a:p>
            <a:r>
              <a:rPr lang="en-GB" sz="3200"/>
              <a:t>ABC: How to deal with difficult questions</a:t>
            </a:r>
            <a:endParaRPr lang="en-US" sz="32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5280F4-2E47-B907-8034-4105FDB764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092854"/>
            <a:ext cx="3114580" cy="3586220"/>
          </a:xfrm>
        </p:spPr>
        <p:txBody>
          <a:bodyPr>
            <a:normAutofit/>
          </a:bodyPr>
          <a:lstStyle/>
          <a:p>
            <a:r>
              <a:rPr lang="en-GB" sz="2400" dirty="0"/>
              <a:t>Answer/Acknowledge</a:t>
            </a:r>
          </a:p>
          <a:p>
            <a:r>
              <a:rPr lang="en-GB" sz="2400" dirty="0"/>
              <a:t>Build a bridge</a:t>
            </a:r>
          </a:p>
          <a:p>
            <a:r>
              <a:rPr lang="en-GB" sz="2400" dirty="0"/>
              <a:t>Communicate </a:t>
            </a:r>
          </a:p>
          <a:p>
            <a:pPr marL="0" indent="0">
              <a:buNone/>
            </a:pPr>
            <a:endParaRPr lang="en-US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276B51-D551-9C3A-5984-708FEDA3D4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68" r="26635" b="-1"/>
          <a:stretch/>
        </p:blipFill>
        <p:spPr>
          <a:xfrm>
            <a:off x="3887625" y="2158401"/>
            <a:ext cx="4627724" cy="352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35438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Stadslichten gefocust in een vergrootglas">
            <a:extLst>
              <a:ext uri="{FF2B5EF4-FFF2-40B4-BE49-F238E27FC236}">
                <a16:creationId xmlns:a16="http://schemas.microsoft.com/office/drawing/2014/main" id="{73ECA435-379D-4DB1-FA96-77A3F02DA1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650" y="1002723"/>
            <a:ext cx="6056781" cy="4036868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FA40226D-EF8B-9396-43F3-D681254E7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4067" y="1188562"/>
            <a:ext cx="7886700" cy="994172"/>
          </a:xfrm>
        </p:spPr>
        <p:txBody>
          <a:bodyPr>
            <a:normAutofit/>
          </a:bodyPr>
          <a:lstStyle/>
          <a:p>
            <a:r>
              <a:rPr lang="nl-NL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Your</a:t>
            </a:r>
            <a:r>
              <a:rPr lang="nl-NL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nl-NL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experiences</a:t>
            </a:r>
            <a:r>
              <a:rPr lang="nl-NL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nl-NL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and</a:t>
            </a:r>
            <a:r>
              <a:rPr lang="nl-NL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nl-NL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questions</a:t>
            </a:r>
            <a:endParaRPr lang="nl-NL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D658B37E-4A67-69E4-EB62-427862FEA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4080" y="6312562"/>
            <a:ext cx="1222539" cy="45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15393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18459" y="393424"/>
            <a:ext cx="7886700" cy="1325563"/>
          </a:xfrm>
        </p:spPr>
        <p:txBody>
          <a:bodyPr/>
          <a:lstStyle/>
          <a:p>
            <a:r>
              <a:rPr lang="nl-NL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My </a:t>
            </a:r>
            <a:r>
              <a:rPr lang="nl-NL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take</a:t>
            </a:r>
            <a:r>
              <a:rPr lang="nl-NL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nl-NL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aways</a:t>
            </a:r>
            <a:r>
              <a:rPr lang="nl-NL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are …</a:t>
            </a:r>
          </a:p>
        </p:txBody>
      </p:sp>
      <p:pic>
        <p:nvPicPr>
          <p:cNvPr id="3" name="Afbeelding 2" descr="verbinding-eigen kleur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73812"/>
            <a:ext cx="9144000" cy="2110376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D871A7C5-DA1B-C824-892C-F5FF2E4F67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4080" y="6312562"/>
            <a:ext cx="1222539" cy="452702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inhoud 7" descr="Afbeelding met illustratie&#10;&#10;Automatisch gegenereerde beschrijving">
            <a:extLst>
              <a:ext uri="{FF2B5EF4-FFF2-40B4-BE49-F238E27FC236}">
                <a16:creationId xmlns:a16="http://schemas.microsoft.com/office/drawing/2014/main" id="{F2B03CD1-DF16-0472-DFC9-2E790AF359E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86" y="2479574"/>
            <a:ext cx="3240653" cy="2019703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AF5B6800-85E7-280C-448B-2D7B9800C285}"/>
              </a:ext>
            </a:extLst>
          </p:cNvPr>
          <p:cNvSpPr txBox="1"/>
          <p:nvPr/>
        </p:nvSpPr>
        <p:spPr>
          <a:xfrm>
            <a:off x="4572000" y="4179035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/>
            <a:r>
              <a:rPr lang="en-GB" sz="2400" dirty="0">
                <a:solidFill>
                  <a:srgbClr val="454678"/>
                </a:solidFill>
                <a:latin typeface="Bree Serif" panose="02000503040000020004" pitchFamily="2" charset="0"/>
                <a:ea typeface="Calibri" panose="020F0502020204030204" pitchFamily="34" charset="0"/>
                <a:cs typeface="Arial" panose="020B0604020202020204" pitchFamily="34" charset="0"/>
              </a:rPr>
              <a:t>- Biggest take away?</a:t>
            </a:r>
            <a:br>
              <a:rPr lang="en-GB" sz="2400" dirty="0">
                <a:solidFill>
                  <a:srgbClr val="454678"/>
                </a:solidFill>
                <a:latin typeface="Bree Serif" panose="02000503040000020004" pitchFamily="2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GB" sz="2400" dirty="0">
                <a:solidFill>
                  <a:srgbClr val="454678"/>
                </a:solidFill>
                <a:latin typeface="Bree Serif" panose="02000503040000020004" pitchFamily="2" charset="0"/>
                <a:ea typeface="Calibri" panose="020F0502020204030204" pitchFamily="34" charset="0"/>
                <a:cs typeface="Arial" panose="020B0604020202020204" pitchFamily="34" charset="0"/>
              </a:rPr>
              <a:t>- Needs to close this session?</a:t>
            </a:r>
            <a:endParaRPr lang="en-GB" sz="2400" dirty="0">
              <a:solidFill>
                <a:srgbClr val="454678"/>
              </a:solidFill>
              <a:latin typeface="Bree Serif" panose="02000503040000020004" pitchFamily="2" charset="0"/>
            </a:endParaRP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8E3D1097-E067-299A-D2EC-F546B3A37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370" y="1036156"/>
            <a:ext cx="8263890" cy="1075811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US" sz="4050" dirty="0">
                <a:solidFill>
                  <a:srgbClr val="454678"/>
                </a:solidFill>
                <a:latin typeface="Bree Serif" panose="02000503040000020004" pitchFamily="2" charset="0"/>
              </a:rPr>
              <a:t>Check out</a:t>
            </a:r>
          </a:p>
        </p:txBody>
      </p:sp>
      <p:sp>
        <p:nvSpPr>
          <p:cNvPr id="4" name="Tijdelijke aanduiding voor inhoud 5">
            <a:extLst>
              <a:ext uri="{FF2B5EF4-FFF2-40B4-BE49-F238E27FC236}">
                <a16:creationId xmlns:a16="http://schemas.microsoft.com/office/drawing/2014/main" id="{1DBA2F9C-9631-ADE8-74ED-50A6C963F3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43950" y="2111966"/>
            <a:ext cx="3754239" cy="1653527"/>
          </a:xfrm>
        </p:spPr>
        <p:txBody>
          <a:bodyPr>
            <a:normAutofit fontScale="92500" lnSpcReduction="10000"/>
          </a:bodyPr>
          <a:lstStyle/>
          <a:p>
            <a:r>
              <a:rPr lang="en-GB" i="1" dirty="0">
                <a:latin typeface="Bree Serif" panose="02000503040000020004" pitchFamily="2" charset="0"/>
                <a:ea typeface="Calibri" panose="020F0502020204030204" pitchFamily="34" charset="0"/>
                <a:cs typeface="Arial" panose="020B0604020202020204" pitchFamily="34" charset="0"/>
              </a:rPr>
              <a:t>2 min. in silence reflection</a:t>
            </a:r>
          </a:p>
          <a:p>
            <a:r>
              <a:rPr lang="en-GB" i="1" dirty="0">
                <a:latin typeface="Bree Serif" panose="02000503040000020004" pitchFamily="2" charset="0"/>
                <a:ea typeface="Calibri" panose="020F0502020204030204" pitchFamily="34" charset="0"/>
                <a:cs typeface="Arial" panose="020B0604020202020204" pitchFamily="34" charset="0"/>
              </a:rPr>
              <a:t>Circle.</a:t>
            </a:r>
          </a:p>
          <a:p>
            <a:r>
              <a:rPr lang="en-GB" i="1" dirty="0">
                <a:latin typeface="Bree Serif" panose="02000503040000020004" pitchFamily="2" charset="0"/>
                <a:ea typeface="Calibri" panose="020F0502020204030204" pitchFamily="34" charset="0"/>
                <a:cs typeface="Arial" panose="020B0604020202020204" pitchFamily="34" charset="0"/>
              </a:rPr>
              <a:t>When you recognize take one step forward. </a:t>
            </a:r>
          </a:p>
          <a:p>
            <a:r>
              <a:rPr lang="en-GB" i="1" dirty="0">
                <a:latin typeface="Bree Serif" panose="02000503040000020004" pitchFamily="2" charset="0"/>
                <a:ea typeface="Calibri" panose="020F0502020204030204" pitchFamily="34" charset="0"/>
                <a:cs typeface="Arial" panose="020B0604020202020204" pitchFamily="34" charset="0"/>
              </a:rPr>
              <a:t>Pop-it-when-you-re-hot.</a:t>
            </a:r>
          </a:p>
          <a:p>
            <a:endParaRPr lang="en-GB" i="1" dirty="0">
              <a:latin typeface="Bree Serif" panose="02000503040000020004" pitchFamily="2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32BFA7D0-515C-3172-DF22-1CFEA09C2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7309" y="6338455"/>
            <a:ext cx="1064366" cy="39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51057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8506913-30FE-E74F-954B-822E23D1B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3541" y="323562"/>
            <a:ext cx="7886700" cy="1325563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16187C"/>
                </a:solidFill>
                <a:latin typeface="Century Gothic" pitchFamily="34" charset="0"/>
              </a:rPr>
              <a:t>Wrap up</a:t>
            </a:r>
            <a:endParaRPr lang="en-US" sz="2400" dirty="0"/>
          </a:p>
        </p:txBody>
      </p:sp>
      <p:pic>
        <p:nvPicPr>
          <p:cNvPr id="11" name="Afbeelding 10" descr="Don't forget finger bo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506" y="1821752"/>
            <a:ext cx="7786495" cy="3893248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1938DF10-B821-6AFE-80FA-7516C0F19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4080" y="6312562"/>
            <a:ext cx="1222539" cy="45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3042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FD60CB10-C8B0-8748-8EB6-AEC30AD285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599" y="1624136"/>
            <a:ext cx="6914445" cy="4304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92742575-4F51-B172-CD42-E116600D8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7309" y="6338455"/>
            <a:ext cx="1064366" cy="39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22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f2a3d87-744a-4938-b477-9ce590122280">
      <Terms xmlns="http://schemas.microsoft.com/office/infopath/2007/PartnerControls"/>
    </lcf76f155ced4ddcb4097134ff3c332f>
    <TaxCatchAll xmlns="6b8dfb4c-c229-40d5-9a95-4105d558bf81" xsi:nil="true"/>
    <SharedWithUsers xmlns="6b8dfb4c-c229-40d5-9a95-4105d558bf81">
      <UserInfo>
        <DisplayName/>
        <AccountId xsi:nil="true"/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719400F86C2E4190CDC5A87FE9FD84" ma:contentTypeVersion="15" ma:contentTypeDescription="Een nieuw document maken." ma:contentTypeScope="" ma:versionID="d6d9d51d6395ab6b7cd92f227e68c347">
  <xsd:schema xmlns:xsd="http://www.w3.org/2001/XMLSchema" xmlns:xs="http://www.w3.org/2001/XMLSchema" xmlns:p="http://schemas.microsoft.com/office/2006/metadata/properties" xmlns:ns2="8f2a3d87-744a-4938-b477-9ce590122280" xmlns:ns3="6b8dfb4c-c229-40d5-9a95-4105d558bf81" targetNamespace="http://schemas.microsoft.com/office/2006/metadata/properties" ma:root="true" ma:fieldsID="1afa38a3e3ce0e493c7495a4a2472ae9" ns2:_="" ns3:_="">
    <xsd:import namespace="8f2a3d87-744a-4938-b477-9ce590122280"/>
    <xsd:import namespace="6b8dfb4c-c229-40d5-9a95-4105d558bf8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2a3d87-744a-4938-b477-9ce5901222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Afbeeldingtags" ma:readOnly="false" ma:fieldId="{5cf76f15-5ced-4ddc-b409-7134ff3c332f}" ma:taxonomyMulti="true" ma:sspId="d0d9e562-2f28-4c66-bff8-ee6b46dc4d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8dfb4c-c229-40d5-9a95-4105d558bf8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526178b3-7a02-4c71-86ca-386ae54cdd29}" ma:internalName="TaxCatchAll" ma:showField="CatchAllData" ma:web="6b8dfb4c-c229-40d5-9a95-4105d558bf8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27DA58D-B5EA-4CA9-8C5F-F52D6AAE1DAC}">
  <ds:schemaRefs>
    <ds:schemaRef ds:uri="http://purl.org/dc/terms/"/>
    <ds:schemaRef ds:uri="http://purl.org/dc/dcmitype/"/>
    <ds:schemaRef ds:uri="http://schemas.microsoft.com/office/2006/metadata/properties"/>
    <ds:schemaRef ds:uri="8f2a3d87-744a-4938-b477-9ce590122280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6b8dfb4c-c229-40d5-9a95-4105d558bf81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CCAF568-0C89-4338-916A-9B1CA240B80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f2a3d87-744a-4938-b477-9ce590122280"/>
    <ds:schemaRef ds:uri="6b8dfb4c-c229-40d5-9a95-4105d558bf8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94AAC73-80E9-4449-BCE4-82E7E32A549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4756</TotalTime>
  <Words>1580</Words>
  <Application>Microsoft Office PowerPoint</Application>
  <PresentationFormat>Diavoorstelling (4:3)</PresentationFormat>
  <Paragraphs>343</Paragraphs>
  <Slides>85</Slides>
  <Notes>7</Notes>
  <HiddenSlides>0</HiddenSlides>
  <MMClips>3</MMClips>
  <ScaleCrop>false</ScaleCrop>
  <HeadingPairs>
    <vt:vector size="8" baseType="variant">
      <vt:variant>
        <vt:lpstr>Gebruikte lettertypen</vt:lpstr>
      </vt:variant>
      <vt:variant>
        <vt:i4>17</vt:i4>
      </vt:variant>
      <vt:variant>
        <vt:lpstr>Thema</vt:lpstr>
      </vt:variant>
      <vt:variant>
        <vt:i4>1</vt:i4>
      </vt:variant>
      <vt:variant>
        <vt:lpstr>Koppelingen</vt:lpstr>
      </vt:variant>
      <vt:variant>
        <vt:i4>2</vt:i4>
      </vt:variant>
      <vt:variant>
        <vt:lpstr>Diatitels</vt:lpstr>
      </vt:variant>
      <vt:variant>
        <vt:i4>85</vt:i4>
      </vt:variant>
    </vt:vector>
  </HeadingPairs>
  <TitlesOfParts>
    <vt:vector size="105" baseType="lpstr">
      <vt:lpstr>ＭＳ Ｐゴシック</vt:lpstr>
      <vt:lpstr>Arial</vt:lpstr>
      <vt:lpstr>Arial</vt:lpstr>
      <vt:lpstr>Arial Black</vt:lpstr>
      <vt:lpstr>Bree Serif</vt:lpstr>
      <vt:lpstr>Bree Serif Bold</vt:lpstr>
      <vt:lpstr>Calibri</vt:lpstr>
      <vt:lpstr>Calibri Light</vt:lpstr>
      <vt:lpstr>Century Gothic</vt:lpstr>
      <vt:lpstr>Google Sans</vt:lpstr>
      <vt:lpstr>Helvetica Neue</vt:lpstr>
      <vt:lpstr>Manrope SemiBold</vt:lpstr>
      <vt:lpstr>Noto Sans Symbols</vt:lpstr>
      <vt:lpstr>Open Sans</vt:lpstr>
      <vt:lpstr>Raleway</vt:lpstr>
      <vt:lpstr>Times New Roman</vt:lpstr>
      <vt:lpstr>Wingdings</vt:lpstr>
      <vt:lpstr>1_office theme</vt:lpstr>
      <vt:lpstr>https://h2opeopleeu-my.sharepoint.com/personal/ntimmer_h2o-people_eu/Documents/SKILLS4WATER/WP4 Innovative Training Programme/EJWP programme/WK4_Spring2025_UGAL/???</vt:lpstr>
      <vt:lpstr>https://h2opeopleeu-my.sharepoint.com/personal/ntimmer_h2o-people_eu/Documents/SKILLS4WATER/WP4 Innovative Training Programme/EJWP programme/WK4_Spring2025_UGAL/???</vt:lpstr>
      <vt:lpstr>Training week 4 SKILLS4WATER Innovative Training Programme</vt:lpstr>
      <vt:lpstr>PowerPoint-presentatie</vt:lpstr>
      <vt:lpstr>Programme training Day 1</vt:lpstr>
      <vt:lpstr>Rules for these days:</vt:lpstr>
      <vt:lpstr>Dealing with complexity in a rapidly changing and complex world</vt:lpstr>
      <vt:lpstr>Programme</vt:lpstr>
      <vt:lpstr>PowerPoint-presentatie</vt:lpstr>
      <vt:lpstr>PowerPoint-presentatie</vt:lpstr>
      <vt:lpstr>PowerPoint-presentatie</vt:lpstr>
      <vt:lpstr>We react to external triggers</vt:lpstr>
      <vt:lpstr>PowerPoint-presentatie</vt:lpstr>
      <vt:lpstr>PowerPoint-presentatie</vt:lpstr>
      <vt:lpstr>PowerPoint-presentatie</vt:lpstr>
      <vt:lpstr>Role of Leader  THE SOCIAL TREND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Mapping dimensions of ‘The Water system’</vt:lpstr>
      <vt:lpstr>Mapping nodes and links in a dimension</vt:lpstr>
      <vt:lpstr>PowerPoint-presentatie</vt:lpstr>
      <vt:lpstr>Exploration on 4 levels</vt:lpstr>
      <vt:lpstr>PowerPoint-presentatie</vt:lpstr>
      <vt:lpstr>PowerPoint-presentatie</vt:lpstr>
      <vt:lpstr>Dealing with your political arena</vt:lpstr>
      <vt:lpstr>Managing expectations (and your interests)</vt:lpstr>
      <vt:lpstr>PowerPoint-presentatie</vt:lpstr>
      <vt:lpstr>PowerPoint-presentatie</vt:lpstr>
      <vt:lpstr>PowerPoint-presentatie</vt:lpstr>
      <vt:lpstr>Cynefin framework, decision making</vt:lpstr>
      <vt:lpstr>5 basic skills for personal resilience</vt:lpstr>
      <vt:lpstr>PowerPoint-presentatie</vt:lpstr>
      <vt:lpstr>PowerPoint-presentatie</vt:lpstr>
      <vt:lpstr>PowerPoint-presentatie</vt:lpstr>
      <vt:lpstr>PowerPoint-presentatie</vt:lpstr>
      <vt:lpstr>How is your personal resillience?</vt:lpstr>
      <vt:lpstr>From resilience to antifragile</vt:lpstr>
      <vt:lpstr>This group as a system</vt:lpstr>
      <vt:lpstr>Self organisation within the project team</vt:lpstr>
      <vt:lpstr>Self-organisation requires</vt:lpstr>
      <vt:lpstr>Lencioni</vt:lpstr>
      <vt:lpstr>PowerPoint-presentatie</vt:lpstr>
      <vt:lpstr>My take aways are …</vt:lpstr>
      <vt:lpstr>Wrap up</vt:lpstr>
      <vt:lpstr>What is interVision?</vt:lpstr>
      <vt:lpstr>Objectives for interVision</vt:lpstr>
      <vt:lpstr>General structure for process</vt:lpstr>
      <vt:lpstr>Five step-method</vt:lpstr>
      <vt:lpstr>Wrap up</vt:lpstr>
      <vt:lpstr>Training week 4 SKILLS4WATER Innovative Training Programme</vt:lpstr>
      <vt:lpstr>Check in</vt:lpstr>
      <vt:lpstr>PowerPoint-presentatie</vt:lpstr>
      <vt:lpstr>My next adventure</vt:lpstr>
      <vt:lpstr>What do you aim for after this? Draw.</vt:lpstr>
      <vt:lpstr>Core quadrants</vt:lpstr>
      <vt:lpstr>PowerPoint-presentatie</vt:lpstr>
      <vt:lpstr>Networking</vt:lpstr>
      <vt:lpstr>The need for building strong networks acording to Lynda Gratton</vt:lpstr>
      <vt:lpstr>My aim is …</vt:lpstr>
      <vt:lpstr>10 ways to boost your networking skills </vt:lpstr>
      <vt:lpstr>5 key principles for Networking from the NetworKing (Charles Ruffolo)</vt:lpstr>
      <vt:lpstr>Start with your existing network</vt:lpstr>
      <vt:lpstr>Get to know your network</vt:lpstr>
      <vt:lpstr>Connect with your network</vt:lpstr>
      <vt:lpstr>Feed your network</vt:lpstr>
      <vt:lpstr>What can I do for you?</vt:lpstr>
      <vt:lpstr>Your pitch</vt:lpstr>
      <vt:lpstr>PowerPoint-presentatie</vt:lpstr>
      <vt:lpstr>PowerPoint-presentatie</vt:lpstr>
      <vt:lpstr>PowerPoint-presentatie</vt:lpstr>
      <vt:lpstr>A.M.E.N.</vt:lpstr>
      <vt:lpstr>ABC: How to deal with difficult questions</vt:lpstr>
      <vt:lpstr>Your experiences and questions</vt:lpstr>
      <vt:lpstr>My take aways are …</vt:lpstr>
      <vt:lpstr>Check out</vt:lpstr>
      <vt:lpstr>Wrap up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Anne Cazemier</dc:creator>
  <cp:lastModifiedBy>Naomi Timmer - H2O People</cp:lastModifiedBy>
  <cp:revision>57</cp:revision>
  <dcterms:created xsi:type="dcterms:W3CDTF">2018-11-09T10:47:59Z</dcterms:created>
  <dcterms:modified xsi:type="dcterms:W3CDTF">2025-04-08T11:36:15Z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0x01010088719400F86C2E4190CDC5A87FE9FD84</vt:lpwstr>
  </property>
  <property fmtid="{D5CDD505-2E9C-101B-9397-08002B2CF9AE}" pid="3" name="MediaServiceImageTags">
    <vt:lpwstr/>
  </property>
  <property fmtid="{D5CDD505-2E9C-101B-9397-08002B2CF9AE}" pid="4" name="Order">
    <vt:lpwstr>863400.000000000</vt:lpwstr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xd_Signature">
    <vt:lpwstr/>
  </property>
</Properties>
</file>